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24" r:id="rId2"/>
    <p:sldId id="725" r:id="rId3"/>
    <p:sldId id="726" r:id="rId4"/>
    <p:sldId id="765" r:id="rId5"/>
    <p:sldId id="766" r:id="rId6"/>
    <p:sldId id="767" r:id="rId7"/>
    <p:sldId id="768" r:id="rId8"/>
    <p:sldId id="770" r:id="rId9"/>
    <p:sldId id="771" r:id="rId10"/>
    <p:sldId id="772" r:id="rId11"/>
    <p:sldId id="774" r:id="rId12"/>
    <p:sldId id="776" r:id="rId13"/>
    <p:sldId id="773" r:id="rId14"/>
    <p:sldId id="777" r:id="rId15"/>
    <p:sldId id="778" r:id="rId16"/>
    <p:sldId id="780" r:id="rId17"/>
    <p:sldId id="775" r:id="rId18"/>
    <p:sldId id="763" r:id="rId19"/>
    <p:sldId id="639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.L Ling" initials="LL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27378D"/>
    <a:srgbClr val="E6E6E6"/>
    <a:srgbClr val="4D5580"/>
    <a:srgbClr val="364F82"/>
    <a:srgbClr val="7D8EAE"/>
    <a:srgbClr val="F2F2F2"/>
    <a:srgbClr val="BC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53411" autoAdjust="0"/>
  </p:normalViewPr>
  <p:slideViewPr>
    <p:cSldViewPr snapToGrid="0" showGuides="1">
      <p:cViewPr varScale="1">
        <p:scale>
          <a:sx n="37" d="100"/>
          <a:sy n="37" d="100"/>
        </p:scale>
        <p:origin x="2116" y="36"/>
      </p:cViewPr>
      <p:guideLst>
        <p:guide orient="horz" pos="2132"/>
        <p:guide pos="2877"/>
      </p:guideLst>
    </p:cSldViewPr>
  </p:slideViewPr>
  <p:outlineViewPr>
    <p:cViewPr>
      <p:scale>
        <a:sx n="33" d="100"/>
        <a:sy n="33" d="100"/>
      </p:scale>
      <p:origin x="0" y="-421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1DABA-8C8C-A843-A661-B0FAAA00B069}" type="datetimeFigureOut">
              <a:rPr kumimoji="1" lang="zh-CN" altLang="en-US" smtClean="0"/>
              <a:t>2020/4/29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1617A-78B3-9141-963C-8D9F19100E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B88DE-5C38-43F0-BA00-01EE35C39A0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39483-8077-458F-A7FB-DB443F539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75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这次课是我们课程的第二次实验课，实现的是基于</a:t>
            </a:r>
            <a:r>
              <a:rPr lang="en-US" altLang="zh-CN" dirty="0" err="1" smtClean="0"/>
              <a:t>tf</a:t>
            </a:r>
            <a:r>
              <a:rPr lang="zh-CN" altLang="en-US" dirty="0" smtClean="0"/>
              <a:t>的风格迁移算法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45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这种快速的风格迁移，我们讲第二种快速风格迁移方法，跟我们讲的第一种比较慢的，需要做训练的这种风格迁移方法相比，我们就发现第二种方法，快的方法，确实是快很多，要快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多倍，因为它的具体转换的过程，只是一个推断的过程，而第一种方法在生成的过程，是一个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的过程，所以快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倍并不足为奇。我们可以看到，第二种方法质量相对第一种来说，感觉上可能要稍微有一点差距，比如这个慢的方法，生成梵高风格的照片，图片生成的相对比较好一点。而快的方法会生成出一些黄颜色，包括这样一些斑斑点点，就是原始图像中不存在的一些东西出来。我们看效果上面肯定慢的方法还是有慢的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76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很多神经网络算法在计算时采用</a:t>
            </a:r>
            <a:r>
              <a:rPr lang="en-US" altLang="zh-CN" dirty="0" smtClean="0"/>
              <a:t>32-bit</a:t>
            </a:r>
            <a:r>
              <a:rPr lang="zh-CN" altLang="en-US" dirty="0" smtClean="0"/>
              <a:t>的单精度浮点数，而实际上</a:t>
            </a:r>
            <a:r>
              <a:rPr lang="en-US" altLang="zh-CN" dirty="0" smtClean="0"/>
              <a:t>16-bit</a:t>
            </a:r>
            <a:r>
              <a:rPr lang="zh-CN" altLang="en-US" dirty="0" smtClean="0"/>
              <a:t>定点数或者</a:t>
            </a:r>
            <a:r>
              <a:rPr lang="en-US" altLang="zh-CN" dirty="0" smtClean="0"/>
              <a:t>8-bit</a:t>
            </a:r>
            <a:r>
              <a:rPr lang="zh-CN" altLang="en-US" dirty="0" smtClean="0"/>
              <a:t>定点数已经完全能够满足应用需求，对精度的影响很小。因此，在处理器设计时可以采用更低位宽的运算器，针对低位宽数据需要设计相应的存储单元来存储更低位宽的数据。软硬件协同设计时，可以根据算法进行定点数的位宽设计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Position</a:t>
            </a:r>
            <a:r>
              <a:rPr lang="zh-CN" altLang="en-US" dirty="0" smtClean="0"/>
              <a:t>为指数因子，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为缩放因子，二者都可以通过对数据集的统计得到，反向推导上述公式，可得：。。。使用该公式即可将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位浮点数转化为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位定点数。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65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在线推理：通过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调用高性能</a:t>
            </a:r>
            <a:r>
              <a:rPr lang="en-US" altLang="zh-CN" dirty="0" smtClean="0"/>
              <a:t>CNML</a:t>
            </a:r>
            <a:r>
              <a:rPr lang="zh-CN" altLang="en-US" dirty="0" smtClean="0"/>
              <a:t>库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，将模型文件在线编译生成融合的</a:t>
            </a:r>
            <a:r>
              <a:rPr lang="en-US" altLang="zh-CN" dirty="0" smtClean="0"/>
              <a:t>DLP</a:t>
            </a:r>
            <a:r>
              <a:rPr lang="zh-CN" altLang="en-US" dirty="0" smtClean="0"/>
              <a:t>指令，再调用</a:t>
            </a:r>
            <a:r>
              <a:rPr lang="en-US" altLang="zh-CN" dirty="0" smtClean="0"/>
              <a:t>DLP</a:t>
            </a:r>
            <a:r>
              <a:rPr lang="zh-CN" altLang="en-US" dirty="0" smtClean="0"/>
              <a:t>运行时系统</a:t>
            </a:r>
            <a:r>
              <a:rPr lang="en-US" altLang="zh-CN" dirty="0" smtClean="0"/>
              <a:t>CNRT</a:t>
            </a:r>
            <a:r>
              <a:rPr lang="zh-CN" altLang="en-US" dirty="0" smtClean="0"/>
              <a:t>，执行计算得到输出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离线推理：预先对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生成的网络模型文件进行编译，生成包含</a:t>
            </a:r>
            <a:r>
              <a:rPr lang="en-US" altLang="zh-CN" dirty="0" smtClean="0"/>
              <a:t>DLP</a:t>
            </a:r>
            <a:r>
              <a:rPr lang="zh-CN" altLang="en-US" dirty="0" smtClean="0"/>
              <a:t>指令集的模型文件，使用时直接使用运行时系统</a:t>
            </a:r>
            <a:r>
              <a:rPr lang="en-US" altLang="zh-CN" dirty="0" smtClean="0"/>
              <a:t>CNRT</a:t>
            </a:r>
            <a:r>
              <a:rPr lang="zh-CN" altLang="en-US" dirty="0" smtClean="0"/>
              <a:t>加载模型实施推理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线推理和离线推理的主要区别在于：在线推理需要在线编译，且程序执行时存在调用上层框架的开销；而离线推理不需要在线编译，且程序执行时没有了上层框架调用的开销，因此执行速度优于在线推理，适用于对性能要求较高、资源受限或者业务场景较为固定的情况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23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下面介绍本次实验的实验步骤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6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94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00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6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6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在前面的内容中，我们先后学习了深度学习算法、编程框架的实现，这次实验课中，我们要完成基于寒武纪板卡的风格迁移算法的实现。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9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在本次实验中，我们要实现一个风格迁移的例子，就是学习梵高画作的风格，然后把这种风格，应用到这样一幅图上，把普通的图片，自动变换为梵高画作风格的图片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97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11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2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248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我们来回顾一下图像实时风格迁移算法的流程。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这个实时的风格迁移里，包括了两个步骤，第一是训练，第二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风格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也就是预测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第一个过程希望大家训练出一个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的输入是一张图像，它的输出理论上应该是转好画风的图像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此时的图像转换网络是一个训练好的网络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我们给它图像输入，用这个网络算出来的输出就是梵高风格的图像。这个训练过程具体是怎么做的？首先我们有一个输入的图像，它就是我们的内容图像，训练的是这个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图像转换网络输出一个生成图像，还有一个风格图像，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就把三个图片都送到一个预训练好了的特征提取网络里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出来自己的特征，然后再去看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内容特征的差别是多少？然后我们再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风格图像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风格特征的差别是多少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两部分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加起来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就会得到我们的损失函数，得到了损失函数之后，我们就反向传播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，调整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我们图像转换网络里面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调整完之后，再把输入图像送进来，送进来之后再生成一个生成图像，再送到特征提取网络里面算出它的损失函数。根据损失函数我们再反过来去调整这个图像转换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就这样经过多次迭代，最终完成对图像转换网络的训练，得到图像转换网络优化后的参数。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6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说我们在整个训练过程中，我们还是在迭代的训练，只不过我们调整的不再是图像，我们调整的是图像转换网络本身。通过不断的训练，最后图像转换网络能够做到，随便给一张图片，它就能够给你转成梵高类型的图出来。这是相关论文的具体情况，大家有兴趣可以自己下载下来看一看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这是这个图的具体实现，前面这半截图像的转换的网络，有点像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里面的生成器，后面的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Network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某种意义上像鉴别器，它确实是很多时候借鉴了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的思想，包括它用步幅卷积代替了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，每个卷积层后接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BatchNorm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，这些都是在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里面常用的一些思想。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2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425148" y="1666941"/>
            <a:ext cx="6615034" cy="1656184"/>
          </a:xfrm>
        </p:spPr>
        <p:txBody>
          <a:bodyPr anchor="t" anchorCtr="0">
            <a:noAutofit/>
          </a:bodyPr>
          <a:lstStyle>
            <a:lvl1pPr algn="ctr">
              <a:defRPr sz="5400" b="1">
                <a:solidFill>
                  <a:srgbClr val="27378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618138" y="4636327"/>
            <a:ext cx="6229054" cy="11094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27378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altLang="zh-CN" dirty="0"/>
          </a:p>
          <a:p>
            <a:r>
              <a:rPr kumimoji="0" lang="en-US" altLang="zh-CN" dirty="0" err="1"/>
              <a:t>xxxxx</a:t>
            </a:r>
            <a:endParaRPr kumimoji="0"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9" r="12195"/>
          <a:stretch>
            <a:fillRect/>
          </a:stretch>
        </p:blipFill>
        <p:spPr>
          <a:xfrm>
            <a:off x="-1" y="-19232"/>
            <a:ext cx="2193767" cy="6877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831181" y="2842558"/>
            <a:ext cx="4432070" cy="828328"/>
          </a:xfrm>
        </p:spPr>
        <p:txBody>
          <a:bodyPr>
            <a:normAutofit/>
          </a:bodyPr>
          <a:lstStyle>
            <a:lvl1pPr>
              <a:defRPr sz="4800">
                <a:solidFill>
                  <a:srgbClr val="27378D"/>
                </a:solidFill>
              </a:defRPr>
            </a:lvl1pPr>
          </a:lstStyle>
          <a:p>
            <a:r>
              <a:rPr kumimoji="1" lang="zh-CN" altLang="en-US" dirty="0"/>
              <a:t>单击此处编辑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3827" y="-307370"/>
            <a:ext cx="2500173" cy="747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kumimoji="0" lang="en-US" sz="39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70306050509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  <a:lvl2pPr>
              <a:lnSpc>
                <a:spcPct val="150000"/>
              </a:lnSpc>
              <a:defRPr sz="23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4pPr>
            <a:lvl5pPr marL="1143000" marR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marL="1371600" marR="0" lvl="4" indent="-2286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Char char=""/>
              <a:defRPr/>
            </a:pPr>
            <a:r>
              <a:rPr lang="zh-CN" altLang="en-US" dirty="0"/>
              <a:t>第五级</a:t>
            </a:r>
            <a:endParaRPr kumimoji="0"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CDC94B7-40C8-C049-886B-6258B723D3C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5084"/>
            <a:ext cx="9159798" cy="377298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="" xmlns:a16="http://schemas.microsoft.com/office/drawing/2014/main" id="{4118191B-5808-4A48-A93C-19BC35AEDE57}"/>
              </a:ext>
            </a:extLst>
          </p:cNvPr>
          <p:cNvSpPr txBox="1">
            <a:spLocks/>
          </p:cNvSpPr>
          <p:nvPr userDrawn="1"/>
        </p:nvSpPr>
        <p:spPr>
          <a:xfrm>
            <a:off x="0" y="6485084"/>
            <a:ext cx="2568476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陈云霁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李玲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李威 </a:t>
            </a:r>
            <a:r>
              <a:rPr lang="en-US" altLang="zh-CN" sz="1400" b="1" dirty="0">
                <a:solidFill>
                  <a:schemeClr val="bg1"/>
                </a:solidFill>
              </a:rPr>
              <a:t>et al.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="" xmlns:a16="http://schemas.microsoft.com/office/drawing/2014/main" id="{2C739371-414E-6F40-B1E6-716D4C0E4C3E}"/>
              </a:ext>
            </a:extLst>
          </p:cNvPr>
          <p:cNvSpPr txBox="1">
            <a:spLocks/>
          </p:cNvSpPr>
          <p:nvPr userDrawn="1"/>
        </p:nvSpPr>
        <p:spPr>
          <a:xfrm>
            <a:off x="6819901" y="6485084"/>
            <a:ext cx="1162049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2020</a:t>
            </a:r>
            <a:r>
              <a:rPr lang="zh-CN" altLang="fr-FR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春季</a:t>
            </a:r>
            <a:endParaRPr lang="fr-FR" altLang="zh-CN" sz="1400" b="1" dirty="0">
              <a:solidFill>
                <a:schemeClr val="bg1"/>
              </a:solidFill>
            </a:endParaRPr>
          </a:p>
        </p:txBody>
      </p:sp>
      <p:sp>
        <p:nvSpPr>
          <p:cNvPr id="16" name="灯片编号占位符 3">
            <a:extLst>
              <a:ext uri="{FF2B5EF4-FFF2-40B4-BE49-F238E27FC236}">
                <a16:creationId xmlns="" xmlns:a16="http://schemas.microsoft.com/office/drawing/2014/main" id="{2C1A7591-D9BB-EA42-A096-592F7F9B0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  <a:prstGeom prst="rect">
            <a:avLst/>
          </a:prstGeom>
        </p:spPr>
        <p:txBody>
          <a:bodyPr anchor="ctr" anchorCtr="0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F7B54BD4-5486-4A33-9B83-769ED7785D4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="" xmlns:a16="http://schemas.microsoft.com/office/drawing/2014/main" id="{95BF4F86-53D0-A14E-BA7C-C021E165129D}"/>
              </a:ext>
            </a:extLst>
          </p:cNvPr>
          <p:cNvSpPr txBox="1">
            <a:spLocks/>
          </p:cNvSpPr>
          <p:nvPr userDrawn="1"/>
        </p:nvSpPr>
        <p:spPr>
          <a:xfrm>
            <a:off x="2343604" y="6467786"/>
            <a:ext cx="4701169" cy="342561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http://novel.ict.ac.cn/</a:t>
            </a:r>
            <a:r>
              <a:rPr lang="en-US" altLang="zh-CN" sz="1400" b="1" kern="1200" dirty="0" err="1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aics</a:t>
            </a:r>
            <a:endParaRPr lang="fr-FR" altLang="zh-CN" sz="1400" b="1" kern="120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822713" y="2710036"/>
            <a:ext cx="4432070" cy="828328"/>
          </a:xfrm>
        </p:spPr>
        <p:txBody>
          <a:bodyPr>
            <a:normAutofit/>
          </a:bodyPr>
          <a:lstStyle>
            <a:lvl1pPr>
              <a:defRPr sz="4800">
                <a:solidFill>
                  <a:srgbClr val="27378D"/>
                </a:solidFill>
              </a:defRPr>
            </a:lvl1pPr>
          </a:lstStyle>
          <a:p>
            <a:r>
              <a:rPr kumimoji="1" lang="zh-CN" altLang="en-US" dirty="0"/>
              <a:t>单击此处编辑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" y="-304030"/>
            <a:ext cx="2500173" cy="747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640960" cy="82832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8640960" cy="52565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28" name="直接连接符 27"/>
          <p:cNvSpPr>
            <a:spLocks noChangeShapeType="1"/>
          </p:cNvSpPr>
          <p:nvPr userDrawn="1"/>
        </p:nvSpPr>
        <p:spPr bwMode="auto">
          <a:xfrm>
            <a:off x="251520" y="6453336"/>
            <a:ext cx="8640960" cy="0"/>
          </a:xfrm>
          <a:prstGeom prst="line">
            <a:avLst/>
          </a:prstGeom>
          <a:noFill/>
          <a:ln w="12700" cap="flat" cmpd="sng" algn="ctr">
            <a:solidFill>
              <a:srgbClr val="298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251520" y="980728"/>
            <a:ext cx="8640960" cy="0"/>
          </a:xfrm>
          <a:prstGeom prst="line">
            <a:avLst/>
          </a:prstGeom>
          <a:noFill/>
          <a:ln w="12700" cap="flat" cmpd="sng" algn="ctr">
            <a:solidFill>
              <a:srgbClr val="298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1200" y="6501600"/>
            <a:ext cx="116205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</a:lstStyle>
          <a:p>
            <a:fld id="{F7B54BD4-5486-4A33-9B83-769ED7785D49}" type="slidenum">
              <a:rPr lang="zh-CN" altLang="en-US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400" b="1" kern="1200">
          <a:solidFill>
            <a:srgbClr val="27378D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1pPr>
    </p:titleStyle>
    <p:bodyStyle>
      <a:lvl1pPr marL="274320" indent="-274320" algn="l" rtl="0" eaLnBrk="1" latinLnBrk="0" hangingPunct="1">
        <a:lnSpc>
          <a:spcPct val="125000"/>
        </a:lnSpc>
        <a:spcBef>
          <a:spcPts val="600"/>
        </a:spcBef>
        <a:buClr>
          <a:schemeClr val="accent1"/>
        </a:buClr>
        <a:buSzPct val="76000"/>
        <a:buFont typeface="Wingdings 3" panose="05040102010807070707"/>
        <a:buChar char=""/>
        <a:defRPr kumimoji="0" sz="26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1pPr>
      <a:lvl2pPr marL="548640" indent="-274320" algn="l" rtl="0" eaLnBrk="1" latinLnBrk="0" hangingPunct="1">
        <a:lnSpc>
          <a:spcPct val="125000"/>
        </a:lnSpc>
        <a:spcBef>
          <a:spcPts val="500"/>
        </a:spcBef>
        <a:buClr>
          <a:schemeClr val="accent2"/>
        </a:buClr>
        <a:buSzPct val="76000"/>
        <a:buFont typeface="Wingdings 3" panose="05040102010807070707"/>
        <a:buChar char=""/>
        <a:defRPr kumimoji="0" sz="2300" kern="1200">
          <a:solidFill>
            <a:schemeClr val="tx2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2pPr>
      <a:lvl3pPr marL="822960" indent="-228600" algn="l" rtl="0" eaLnBrk="1" latinLnBrk="0" hangingPunct="1">
        <a:lnSpc>
          <a:spcPct val="125000"/>
        </a:lnSpc>
        <a:spcBef>
          <a:spcPts val="500"/>
        </a:spcBef>
        <a:buClr>
          <a:schemeClr val="bg1">
            <a:shade val="50000"/>
          </a:schemeClr>
        </a:buClr>
        <a:buSzPct val="76000"/>
        <a:buFont typeface="Wingdings 3" panose="05040102010807070707"/>
        <a:buChar char=""/>
        <a:defRPr kumimoji="0"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3pPr>
      <a:lvl4pPr marL="1097280" indent="-228600" algn="l" rtl="0" eaLnBrk="1" latinLnBrk="0" hangingPunct="1">
        <a:lnSpc>
          <a:spcPct val="125000"/>
        </a:lnSpc>
        <a:spcBef>
          <a:spcPts val="400"/>
        </a:spcBef>
        <a:buClr>
          <a:schemeClr val="accent2">
            <a:shade val="75000"/>
          </a:schemeClr>
        </a:buClr>
        <a:buSzPct val="70000"/>
        <a:buFont typeface="Wingdings" panose="05000000000000000000"/>
        <a:buChar char=""/>
        <a:defRPr kumimoji="0"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4pPr>
      <a:lvl5pPr marL="1371600" indent="-228600" algn="l" rtl="0" eaLnBrk="1" latinLnBrk="0" hangingPunct="1">
        <a:lnSpc>
          <a:spcPct val="125000"/>
        </a:lnSpc>
        <a:spcBef>
          <a:spcPts val="300"/>
        </a:spcBef>
        <a:buClr>
          <a:schemeClr val="accent2"/>
        </a:buClr>
        <a:buSzPct val="70000"/>
        <a:buFont typeface="Wingdings" panose="05000000000000000000"/>
        <a:buChar char=""/>
        <a:defRPr kumimoji="0" sz="16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johnson/fast-neural-sty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智能计算系统</a:t>
            </a:r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b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实验二 基于</a:t>
            </a:r>
            <a:r>
              <a:rPr lang="en-US" altLang="zh-CN" sz="4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TF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风格迁移算法的实现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中国科学院计算技术研究所</a:t>
            </a:r>
            <a:endParaRPr lang="en-US" altLang="zh-CN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3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实时图像风格迁移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10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44" y="4976961"/>
            <a:ext cx="6448425" cy="14763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13000" y="1221268"/>
            <a:ext cx="4908077" cy="3515152"/>
            <a:chOff x="2072825" y="1208273"/>
            <a:chExt cx="4908077" cy="3515152"/>
          </a:xfrm>
        </p:grpSpPr>
        <p:sp>
          <p:nvSpPr>
            <p:cNvPr id="9" name="矩形 8"/>
            <p:cNvSpPr/>
            <p:nvPr/>
          </p:nvSpPr>
          <p:spPr>
            <a:xfrm>
              <a:off x="3927981" y="4384871"/>
              <a:ext cx="11977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Gatys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et al.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 t="29607"/>
            <a:stretch/>
          </p:blipFill>
          <p:spPr>
            <a:xfrm>
              <a:off x="2072825" y="1208273"/>
              <a:ext cx="4908077" cy="316331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810859" y="4384871"/>
              <a:ext cx="6340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Ours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51466" y="4384871"/>
              <a:ext cx="1029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09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模型量化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11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/>
          <a:p>
            <a:r>
              <a:rPr lang="en-US" altLang="zh-CN" dirty="0" smtClean="0"/>
              <a:t>DLP</a:t>
            </a:r>
            <a:r>
              <a:rPr lang="zh-CN" altLang="en-US" dirty="0" smtClean="0"/>
              <a:t>硬件支持定点数据类型运算，对</a:t>
            </a:r>
            <a:r>
              <a:rPr lang="en-US" altLang="zh-CN" dirty="0" err="1" smtClean="0"/>
              <a:t>mlp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conv</a:t>
            </a:r>
            <a:r>
              <a:rPr lang="zh-CN" altLang="en-US" dirty="0" smtClean="0"/>
              <a:t>等算子可使用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数据类型来提高计算效率</a:t>
            </a:r>
            <a:endParaRPr lang="en-US" altLang="zh-CN" dirty="0" smtClean="0"/>
          </a:p>
          <a:p>
            <a:r>
              <a:rPr lang="en-US" altLang="zh-CN" dirty="0" smtClean="0"/>
              <a:t>Int8</a:t>
            </a:r>
            <a:r>
              <a:rPr lang="zh-CN" altLang="en-US" dirty="0" smtClean="0"/>
              <a:t>类型数值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表示的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位浮点数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为：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 smtClean="0"/>
              <a:t>Position</a:t>
            </a:r>
            <a:r>
              <a:rPr lang="zh-CN" altLang="en-US" dirty="0" smtClean="0"/>
              <a:t>为指数因子，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为缩放因子，</a:t>
            </a:r>
            <a:endParaRPr lang="en-US" altLang="zh-CN" dirty="0" smtClean="0"/>
          </a:p>
          <a:p>
            <a:r>
              <a:rPr lang="zh-CN" altLang="en-US" dirty="0" smtClean="0"/>
              <a:t>反向推导上述公式，可得：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09" y="2740727"/>
            <a:ext cx="4452787" cy="8431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20" y="4749515"/>
            <a:ext cx="2556437" cy="7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深度学习推理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12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317293" cy="5414075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 smtClean="0"/>
              <a:t>基于</a:t>
            </a:r>
            <a:r>
              <a:rPr lang="en-US" altLang="zh-CN" dirty="0" smtClean="0"/>
              <a:t>DLP</a:t>
            </a:r>
            <a:r>
              <a:rPr lang="zh-CN" altLang="en-US" dirty="0" smtClean="0"/>
              <a:t>实现深度学习推理有两种方式：</a:t>
            </a:r>
            <a:endParaRPr lang="en-US" altLang="zh-CN" dirty="0" smtClean="0"/>
          </a:p>
          <a:p>
            <a:pPr lvl="1" algn="just"/>
            <a:r>
              <a:rPr lang="zh-CN" altLang="en-US" dirty="0" smtClean="0"/>
              <a:t>在线推理：通过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CNML</a:t>
            </a:r>
            <a:r>
              <a:rPr lang="zh-CN" altLang="en-US" dirty="0" smtClean="0"/>
              <a:t>库，将模型文件在线编译生成融合的</a:t>
            </a:r>
            <a:r>
              <a:rPr lang="en-US" altLang="zh-CN" dirty="0" smtClean="0"/>
              <a:t>DLP</a:t>
            </a:r>
            <a:r>
              <a:rPr lang="zh-CN" altLang="en-US" dirty="0" smtClean="0"/>
              <a:t>指令，再调用</a:t>
            </a:r>
            <a:r>
              <a:rPr lang="en-US" altLang="zh-CN" dirty="0" smtClean="0"/>
              <a:t>CNRT</a:t>
            </a:r>
            <a:r>
              <a:rPr lang="zh-CN" altLang="en-US" dirty="0" smtClean="0"/>
              <a:t>执行计算得到输出</a:t>
            </a:r>
            <a:endParaRPr lang="en-US" altLang="zh-CN" dirty="0" smtClean="0"/>
          </a:p>
          <a:p>
            <a:pPr lvl="1" algn="just"/>
            <a:r>
              <a:rPr lang="zh-CN" altLang="en-US" dirty="0" smtClean="0"/>
              <a:t>离线推理：预先对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生成的网络模型文件进行编译，生成包含</a:t>
            </a:r>
            <a:r>
              <a:rPr lang="en-US" altLang="zh-CN" dirty="0" smtClean="0"/>
              <a:t>DLP</a:t>
            </a:r>
            <a:r>
              <a:rPr lang="zh-CN" altLang="en-US" dirty="0" smtClean="0"/>
              <a:t>指令集的模型文件，使用时直接使用</a:t>
            </a:r>
            <a:r>
              <a:rPr lang="en-US" altLang="zh-CN" dirty="0" smtClean="0"/>
              <a:t>CNRT</a:t>
            </a:r>
            <a:r>
              <a:rPr lang="zh-CN" altLang="en-US" dirty="0" smtClean="0"/>
              <a:t>加载模型实施推理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0457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13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80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、模型量化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14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/>
          <a:p>
            <a:pPr algn="just"/>
            <a:r>
              <a:rPr lang="zh-CN" altLang="en-US" dirty="0" smtClean="0"/>
              <a:t>将原始的风格迁移算法中，</a:t>
            </a:r>
            <a:r>
              <a:rPr lang="en-US" altLang="zh-CN" dirty="0" smtClean="0"/>
              <a:t>float32</a:t>
            </a:r>
            <a:r>
              <a:rPr lang="zh-CN" altLang="en-US" dirty="0" smtClean="0"/>
              <a:t>数据类型的</a:t>
            </a:r>
            <a:r>
              <a:rPr lang="en-US" altLang="zh-CN" dirty="0" err="1" smtClean="0"/>
              <a:t>pb</a:t>
            </a:r>
            <a:r>
              <a:rPr lang="zh-CN" altLang="en-US" dirty="0" smtClean="0"/>
              <a:t>模型量化成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执行</a:t>
            </a:r>
            <a:r>
              <a:rPr lang="en-US" altLang="zh-CN" dirty="0" smtClean="0"/>
              <a:t>python fppb_to_intpb.py udnie_int8.ini</a:t>
            </a:r>
          </a:p>
          <a:p>
            <a:pPr algn="just"/>
            <a:r>
              <a:rPr lang="zh-CN" altLang="en-US" dirty="0" smtClean="0"/>
              <a:t>生成的模型保存在：</a:t>
            </a:r>
            <a:endParaRPr lang="en-US" altLang="zh-CN" dirty="0" smtClean="0"/>
          </a:p>
          <a:p>
            <a:pPr lvl="1" algn="just"/>
            <a:r>
              <a:rPr lang="en-US" altLang="zh-CN" dirty="0" smtClean="0"/>
              <a:t>opt/AICSE-demo-student/demo/</a:t>
            </a:r>
            <a:r>
              <a:rPr lang="en-US" altLang="zh-CN" dirty="0" err="1" smtClean="0"/>
              <a:t>style_transfer_bcl</a:t>
            </a:r>
            <a:r>
              <a:rPr lang="en-US" altLang="zh-CN" dirty="0" smtClean="0"/>
              <a:t>/models/</a:t>
            </a:r>
            <a:r>
              <a:rPr lang="en-US" altLang="zh-CN" dirty="0" err="1" smtClean="0"/>
              <a:t>int_pb_models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03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、在线推理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15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/>
          <a:p>
            <a:pPr algn="just"/>
            <a:r>
              <a:rPr lang="zh-CN" altLang="en-US" dirty="0" smtClean="0"/>
              <a:t>分别使用</a:t>
            </a:r>
            <a:r>
              <a:rPr lang="en-US" altLang="zh-CN" dirty="0" err="1" smtClean="0"/>
              <a:t>dlp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来实现实时风格迁移的在线推理程序，比较两种平台实现的精度差异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通过配置文件生成并保存两种离线模型（原始模型、</a:t>
            </a:r>
            <a:r>
              <a:rPr lang="en-US" altLang="zh-CN" dirty="0" err="1" smtClean="0"/>
              <a:t>PowerDifference</a:t>
            </a:r>
            <a:r>
              <a:rPr lang="zh-CN" altLang="en-US" dirty="0" smtClean="0"/>
              <a:t>算子模型）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535" y="3341516"/>
            <a:ext cx="3502425" cy="30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6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、离线推理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16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509022" cy="5414075"/>
          </a:xfrm>
        </p:spPr>
        <p:txBody>
          <a:bodyPr/>
          <a:lstStyle/>
          <a:p>
            <a:pPr algn="just"/>
            <a:r>
              <a:rPr lang="zh-CN" altLang="en-US" dirty="0" smtClean="0"/>
              <a:t>将在线推理过程中生成的离线模型保存至特定文件夹下，补全</a:t>
            </a:r>
            <a:r>
              <a:rPr lang="en-US" altLang="zh-CN" dirty="0" smtClean="0"/>
              <a:t>CNRT</a:t>
            </a:r>
            <a:r>
              <a:rPr lang="zh-CN" altLang="en-US" dirty="0" smtClean="0"/>
              <a:t>离线推理模型代码，编译并执行离线推理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11" y="2880950"/>
            <a:ext cx="5171643" cy="27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20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u="sng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17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963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7735" y="2028825"/>
            <a:ext cx="7288530" cy="21094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600" b="1" dirty="0" smtClean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solidFill>
                <a:srgbClr val="002060"/>
              </a:solidFill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18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2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谢谢大家！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Driving Example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/>
              <a:t>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94" y="1037512"/>
            <a:ext cx="1819656" cy="114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9993" y="1068032"/>
            <a:ext cx="1810512" cy="11467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3996" y="1097720"/>
            <a:ext cx="1645803" cy="1084891"/>
          </a:xfrm>
          <a:prstGeom prst="rect">
            <a:avLst/>
          </a:prstGeom>
        </p:spPr>
      </p:pic>
      <p:grpSp>
        <p:nvGrpSpPr>
          <p:cNvPr id="37" name="2436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42822" y="2412200"/>
            <a:ext cx="6438900" cy="950119"/>
            <a:chOff x="1803400" y="1598613"/>
            <a:chExt cx="8585200" cy="1266825"/>
          </a:xfrm>
        </p:grpSpPr>
        <p:sp>
          <p:nvSpPr>
            <p:cNvPr id="41" name="ï$ḻíḓé"/>
            <p:cNvSpPr/>
            <p:nvPr/>
          </p:nvSpPr>
          <p:spPr>
            <a:xfrm>
              <a:off x="1803400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</a:p>
          </p:txBody>
        </p:sp>
        <p:sp>
          <p:nvSpPr>
            <p:cNvPr id="42" name="íšliḋè"/>
            <p:cNvSpPr/>
            <p:nvPr/>
          </p:nvSpPr>
          <p:spPr>
            <a:xfrm>
              <a:off x="9017000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输出</a:t>
              </a:r>
            </a:p>
          </p:txBody>
        </p:sp>
        <p:sp>
          <p:nvSpPr>
            <p:cNvPr id="43" name="ïsḷïḑè"/>
            <p:cNvSpPr/>
            <p:nvPr/>
          </p:nvSpPr>
          <p:spPr>
            <a:xfrm>
              <a:off x="3606801" y="1598613"/>
              <a:ext cx="1371601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建模</a:t>
              </a:r>
            </a:p>
          </p:txBody>
        </p:sp>
        <p:sp>
          <p:nvSpPr>
            <p:cNvPr id="44" name="ïšḷïḓé"/>
            <p:cNvSpPr/>
            <p:nvPr/>
          </p:nvSpPr>
          <p:spPr>
            <a:xfrm>
              <a:off x="5410203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实现</a:t>
              </a:r>
            </a:p>
          </p:txBody>
        </p:sp>
        <p:sp>
          <p:nvSpPr>
            <p:cNvPr id="45" name="íśḻíḑè"/>
            <p:cNvSpPr/>
            <p:nvPr/>
          </p:nvSpPr>
          <p:spPr>
            <a:xfrm>
              <a:off x="7213603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运行</a:t>
              </a:r>
            </a:p>
          </p:txBody>
        </p:sp>
        <p:sp>
          <p:nvSpPr>
            <p:cNvPr id="46" name="ïṣḷïḍè"/>
            <p:cNvSpPr/>
            <p:nvPr/>
          </p:nvSpPr>
          <p:spPr>
            <a:xfrm>
              <a:off x="3289300" y="2079625"/>
              <a:ext cx="203201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/>
            </a:p>
          </p:txBody>
        </p:sp>
        <p:sp>
          <p:nvSpPr>
            <p:cNvPr id="47" name="ïṧḷïḓé"/>
            <p:cNvSpPr/>
            <p:nvPr/>
          </p:nvSpPr>
          <p:spPr>
            <a:xfrm>
              <a:off x="5092702" y="2079625"/>
              <a:ext cx="203201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iṡļíḍè"/>
            <p:cNvSpPr/>
            <p:nvPr/>
          </p:nvSpPr>
          <p:spPr>
            <a:xfrm>
              <a:off x="8699503" y="2079625"/>
              <a:ext cx="203200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ïş1ïḓè"/>
            <p:cNvSpPr/>
            <p:nvPr/>
          </p:nvSpPr>
          <p:spPr>
            <a:xfrm>
              <a:off x="6896103" y="2079625"/>
              <a:ext cx="203200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62a0234c-3beb-46f2-bd39-7e0bbc0a0f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758245" y="1054992"/>
            <a:ext cx="1456504" cy="1339314"/>
            <a:chOff x="3381264" y="1151007"/>
            <a:chExt cx="5429472" cy="4992618"/>
          </a:xfrm>
        </p:grpSpPr>
        <p:sp>
          <p:nvSpPr>
            <p:cNvPr id="52" name="íSļîḋè"/>
            <p:cNvSpPr/>
            <p:nvPr/>
          </p:nvSpPr>
          <p:spPr bwMode="auto">
            <a:xfrm>
              <a:off x="5468456" y="2803656"/>
              <a:ext cx="3342280" cy="3339969"/>
            </a:xfrm>
            <a:custGeom>
              <a:avLst/>
              <a:gdLst>
                <a:gd name="T0" fmla="*/ 835 w 1669"/>
                <a:gd name="T1" fmla="*/ 114 h 1668"/>
                <a:gd name="T2" fmla="*/ 915 w 1669"/>
                <a:gd name="T3" fmla="*/ 119 h 1668"/>
                <a:gd name="T4" fmla="*/ 951 w 1669"/>
                <a:gd name="T5" fmla="*/ 0 h 1668"/>
                <a:gd name="T6" fmla="*/ 1202 w 1669"/>
                <a:gd name="T7" fmla="*/ 76 h 1668"/>
                <a:gd name="T8" fmla="*/ 1166 w 1669"/>
                <a:gd name="T9" fmla="*/ 195 h 1668"/>
                <a:gd name="T10" fmla="*/ 1397 w 1669"/>
                <a:gd name="T11" fmla="*/ 385 h 1668"/>
                <a:gd name="T12" fmla="*/ 1507 w 1669"/>
                <a:gd name="T13" fmla="*/ 326 h 1668"/>
                <a:gd name="T14" fmla="*/ 1630 w 1669"/>
                <a:gd name="T15" fmla="*/ 558 h 1668"/>
                <a:gd name="T16" fmla="*/ 1520 w 1669"/>
                <a:gd name="T17" fmla="*/ 617 h 1668"/>
                <a:gd name="T18" fmla="*/ 1549 w 1669"/>
                <a:gd name="T19" fmla="*/ 914 h 1668"/>
                <a:gd name="T20" fmla="*/ 1669 w 1669"/>
                <a:gd name="T21" fmla="*/ 950 h 1668"/>
                <a:gd name="T22" fmla="*/ 1592 w 1669"/>
                <a:gd name="T23" fmla="*/ 1201 h 1668"/>
                <a:gd name="T24" fmla="*/ 1473 w 1669"/>
                <a:gd name="T25" fmla="*/ 1165 h 1668"/>
                <a:gd name="T26" fmla="*/ 1283 w 1669"/>
                <a:gd name="T27" fmla="*/ 1396 h 1668"/>
                <a:gd name="T28" fmla="*/ 1342 w 1669"/>
                <a:gd name="T29" fmla="*/ 1506 h 1668"/>
                <a:gd name="T30" fmla="*/ 1110 w 1669"/>
                <a:gd name="T31" fmla="*/ 1630 h 1668"/>
                <a:gd name="T32" fmla="*/ 1052 w 1669"/>
                <a:gd name="T33" fmla="*/ 1520 h 1668"/>
                <a:gd name="T34" fmla="*/ 835 w 1669"/>
                <a:gd name="T35" fmla="*/ 1553 h 1668"/>
                <a:gd name="T36" fmla="*/ 835 w 1669"/>
                <a:gd name="T37" fmla="*/ 1365 h 1668"/>
                <a:gd name="T38" fmla="*/ 1343 w 1669"/>
                <a:gd name="T39" fmla="*/ 988 h 1668"/>
                <a:gd name="T40" fmla="*/ 989 w 1669"/>
                <a:gd name="T41" fmla="*/ 326 h 1668"/>
                <a:gd name="T42" fmla="*/ 835 w 1669"/>
                <a:gd name="T43" fmla="*/ 303 h 1668"/>
                <a:gd name="T44" fmla="*/ 835 w 1669"/>
                <a:gd name="T45" fmla="*/ 114 h 1668"/>
                <a:gd name="T46" fmla="*/ 386 w 1669"/>
                <a:gd name="T47" fmla="*/ 272 h 1668"/>
                <a:gd name="T48" fmla="*/ 327 w 1669"/>
                <a:gd name="T49" fmla="*/ 162 h 1668"/>
                <a:gd name="T50" fmla="*/ 559 w 1669"/>
                <a:gd name="T51" fmla="*/ 38 h 1668"/>
                <a:gd name="T52" fmla="*/ 617 w 1669"/>
                <a:gd name="T53" fmla="*/ 148 h 1668"/>
                <a:gd name="T54" fmla="*/ 835 w 1669"/>
                <a:gd name="T55" fmla="*/ 114 h 1668"/>
                <a:gd name="T56" fmla="*/ 835 w 1669"/>
                <a:gd name="T57" fmla="*/ 303 h 1668"/>
                <a:gd name="T58" fmla="*/ 326 w 1669"/>
                <a:gd name="T59" fmla="*/ 679 h 1668"/>
                <a:gd name="T60" fmla="*/ 680 w 1669"/>
                <a:gd name="T61" fmla="*/ 1342 h 1668"/>
                <a:gd name="T62" fmla="*/ 680 w 1669"/>
                <a:gd name="T63" fmla="*/ 1342 h 1668"/>
                <a:gd name="T64" fmla="*/ 835 w 1669"/>
                <a:gd name="T65" fmla="*/ 1365 h 1668"/>
                <a:gd name="T66" fmla="*/ 835 w 1669"/>
                <a:gd name="T67" fmla="*/ 1553 h 1668"/>
                <a:gd name="T68" fmla="*/ 754 w 1669"/>
                <a:gd name="T69" fmla="*/ 1549 h 1668"/>
                <a:gd name="T70" fmla="*/ 718 w 1669"/>
                <a:gd name="T71" fmla="*/ 1668 h 1668"/>
                <a:gd name="T72" fmla="*/ 467 w 1669"/>
                <a:gd name="T73" fmla="*/ 1592 h 1668"/>
                <a:gd name="T74" fmla="*/ 503 w 1669"/>
                <a:gd name="T75" fmla="*/ 1472 h 1668"/>
                <a:gd name="T76" fmla="*/ 272 w 1669"/>
                <a:gd name="T77" fmla="*/ 1283 h 1668"/>
                <a:gd name="T78" fmla="*/ 162 w 1669"/>
                <a:gd name="T79" fmla="*/ 1341 h 1668"/>
                <a:gd name="T80" fmla="*/ 39 w 1669"/>
                <a:gd name="T81" fmla="*/ 1110 h 1668"/>
                <a:gd name="T82" fmla="*/ 149 w 1669"/>
                <a:gd name="T83" fmla="*/ 1051 h 1668"/>
                <a:gd name="T84" fmla="*/ 120 w 1669"/>
                <a:gd name="T85" fmla="*/ 754 h 1668"/>
                <a:gd name="T86" fmla="*/ 0 w 1669"/>
                <a:gd name="T87" fmla="*/ 718 h 1668"/>
                <a:gd name="T88" fmla="*/ 77 w 1669"/>
                <a:gd name="T89" fmla="*/ 466 h 1668"/>
                <a:gd name="T90" fmla="*/ 196 w 1669"/>
                <a:gd name="T91" fmla="*/ 502 h 1668"/>
                <a:gd name="T92" fmla="*/ 386 w 1669"/>
                <a:gd name="T93" fmla="*/ 272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1668">
                  <a:moveTo>
                    <a:pt x="835" y="114"/>
                  </a:moveTo>
                  <a:cubicBezTo>
                    <a:pt x="861" y="114"/>
                    <a:pt x="888" y="116"/>
                    <a:pt x="915" y="119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1202" y="76"/>
                    <a:pt x="1202" y="76"/>
                    <a:pt x="1202" y="76"/>
                  </a:cubicBezTo>
                  <a:cubicBezTo>
                    <a:pt x="1166" y="195"/>
                    <a:pt x="1166" y="195"/>
                    <a:pt x="1166" y="195"/>
                  </a:cubicBezTo>
                  <a:cubicBezTo>
                    <a:pt x="1257" y="242"/>
                    <a:pt x="1335" y="308"/>
                    <a:pt x="1397" y="385"/>
                  </a:cubicBezTo>
                  <a:cubicBezTo>
                    <a:pt x="1507" y="326"/>
                    <a:pt x="1507" y="326"/>
                    <a:pt x="1507" y="326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520" y="617"/>
                    <a:pt x="1520" y="617"/>
                    <a:pt x="1520" y="617"/>
                  </a:cubicBezTo>
                  <a:cubicBezTo>
                    <a:pt x="1550" y="711"/>
                    <a:pt x="1561" y="812"/>
                    <a:pt x="1549" y="914"/>
                  </a:cubicBezTo>
                  <a:cubicBezTo>
                    <a:pt x="1669" y="950"/>
                    <a:pt x="1669" y="950"/>
                    <a:pt x="1669" y="950"/>
                  </a:cubicBezTo>
                  <a:cubicBezTo>
                    <a:pt x="1592" y="1201"/>
                    <a:pt x="1592" y="1201"/>
                    <a:pt x="1592" y="1201"/>
                  </a:cubicBezTo>
                  <a:cubicBezTo>
                    <a:pt x="1473" y="1165"/>
                    <a:pt x="1473" y="1165"/>
                    <a:pt x="1473" y="1165"/>
                  </a:cubicBezTo>
                  <a:cubicBezTo>
                    <a:pt x="1426" y="1256"/>
                    <a:pt x="1361" y="1334"/>
                    <a:pt x="1283" y="1396"/>
                  </a:cubicBezTo>
                  <a:cubicBezTo>
                    <a:pt x="1342" y="1506"/>
                    <a:pt x="1342" y="1506"/>
                    <a:pt x="1342" y="1506"/>
                  </a:cubicBezTo>
                  <a:cubicBezTo>
                    <a:pt x="1110" y="1630"/>
                    <a:pt x="1110" y="1630"/>
                    <a:pt x="1110" y="1630"/>
                  </a:cubicBezTo>
                  <a:cubicBezTo>
                    <a:pt x="1052" y="1520"/>
                    <a:pt x="1052" y="1520"/>
                    <a:pt x="1052" y="1520"/>
                  </a:cubicBezTo>
                  <a:cubicBezTo>
                    <a:pt x="982" y="1542"/>
                    <a:pt x="909" y="1553"/>
                    <a:pt x="835" y="1553"/>
                  </a:cubicBezTo>
                  <a:cubicBezTo>
                    <a:pt x="835" y="1365"/>
                    <a:pt x="835" y="1365"/>
                    <a:pt x="835" y="1365"/>
                  </a:cubicBezTo>
                  <a:cubicBezTo>
                    <a:pt x="1062" y="1365"/>
                    <a:pt x="1273" y="1218"/>
                    <a:pt x="1343" y="988"/>
                  </a:cubicBezTo>
                  <a:cubicBezTo>
                    <a:pt x="1428" y="708"/>
                    <a:pt x="1270" y="411"/>
                    <a:pt x="989" y="326"/>
                  </a:cubicBezTo>
                  <a:cubicBezTo>
                    <a:pt x="938" y="310"/>
                    <a:pt x="886" y="303"/>
                    <a:pt x="835" y="303"/>
                  </a:cubicBezTo>
                  <a:lnTo>
                    <a:pt x="835" y="114"/>
                  </a:lnTo>
                  <a:close/>
                  <a:moveTo>
                    <a:pt x="386" y="272"/>
                  </a:moveTo>
                  <a:cubicBezTo>
                    <a:pt x="327" y="162"/>
                    <a:pt x="327" y="162"/>
                    <a:pt x="327" y="162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617" y="148"/>
                    <a:pt x="617" y="148"/>
                    <a:pt x="617" y="148"/>
                  </a:cubicBezTo>
                  <a:cubicBezTo>
                    <a:pt x="687" y="126"/>
                    <a:pt x="760" y="114"/>
                    <a:pt x="835" y="114"/>
                  </a:cubicBezTo>
                  <a:cubicBezTo>
                    <a:pt x="835" y="303"/>
                    <a:pt x="835" y="303"/>
                    <a:pt x="835" y="303"/>
                  </a:cubicBezTo>
                  <a:cubicBezTo>
                    <a:pt x="607" y="302"/>
                    <a:pt x="396" y="450"/>
                    <a:pt x="326" y="679"/>
                  </a:cubicBezTo>
                  <a:cubicBezTo>
                    <a:pt x="241" y="960"/>
                    <a:pt x="399" y="1257"/>
                    <a:pt x="680" y="1342"/>
                  </a:cubicBezTo>
                  <a:cubicBezTo>
                    <a:pt x="680" y="1342"/>
                    <a:pt x="680" y="1342"/>
                    <a:pt x="680" y="1342"/>
                  </a:cubicBezTo>
                  <a:cubicBezTo>
                    <a:pt x="731" y="1358"/>
                    <a:pt x="783" y="1365"/>
                    <a:pt x="835" y="1365"/>
                  </a:cubicBezTo>
                  <a:cubicBezTo>
                    <a:pt x="835" y="1553"/>
                    <a:pt x="835" y="1553"/>
                    <a:pt x="835" y="1553"/>
                  </a:cubicBezTo>
                  <a:cubicBezTo>
                    <a:pt x="808" y="1553"/>
                    <a:pt x="781" y="1552"/>
                    <a:pt x="754" y="1549"/>
                  </a:cubicBezTo>
                  <a:cubicBezTo>
                    <a:pt x="718" y="1668"/>
                    <a:pt x="718" y="1668"/>
                    <a:pt x="718" y="1668"/>
                  </a:cubicBezTo>
                  <a:cubicBezTo>
                    <a:pt x="467" y="1592"/>
                    <a:pt x="467" y="1592"/>
                    <a:pt x="467" y="1592"/>
                  </a:cubicBezTo>
                  <a:cubicBezTo>
                    <a:pt x="503" y="1472"/>
                    <a:pt x="503" y="1472"/>
                    <a:pt x="503" y="1472"/>
                  </a:cubicBezTo>
                  <a:cubicBezTo>
                    <a:pt x="412" y="1425"/>
                    <a:pt x="334" y="1360"/>
                    <a:pt x="272" y="1283"/>
                  </a:cubicBezTo>
                  <a:cubicBezTo>
                    <a:pt x="162" y="1341"/>
                    <a:pt x="162" y="1341"/>
                    <a:pt x="162" y="1341"/>
                  </a:cubicBezTo>
                  <a:cubicBezTo>
                    <a:pt x="39" y="1110"/>
                    <a:pt x="39" y="1110"/>
                    <a:pt x="39" y="1110"/>
                  </a:cubicBezTo>
                  <a:cubicBezTo>
                    <a:pt x="149" y="1051"/>
                    <a:pt x="149" y="1051"/>
                    <a:pt x="149" y="1051"/>
                  </a:cubicBezTo>
                  <a:cubicBezTo>
                    <a:pt x="119" y="957"/>
                    <a:pt x="108" y="856"/>
                    <a:pt x="120" y="754"/>
                  </a:cubicBezTo>
                  <a:cubicBezTo>
                    <a:pt x="0" y="718"/>
                    <a:pt x="0" y="718"/>
                    <a:pt x="0" y="718"/>
                  </a:cubicBezTo>
                  <a:cubicBezTo>
                    <a:pt x="77" y="466"/>
                    <a:pt x="77" y="466"/>
                    <a:pt x="77" y="466"/>
                  </a:cubicBezTo>
                  <a:cubicBezTo>
                    <a:pt x="196" y="502"/>
                    <a:pt x="196" y="502"/>
                    <a:pt x="196" y="502"/>
                  </a:cubicBezTo>
                  <a:cubicBezTo>
                    <a:pt x="243" y="411"/>
                    <a:pt x="308" y="333"/>
                    <a:pt x="386" y="272"/>
                  </a:cubicBezTo>
                  <a:close/>
                </a:path>
              </a:pathLst>
            </a:custGeom>
            <a:solidFill>
              <a:srgbClr val="FF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ḻïḋè"/>
            <p:cNvSpPr/>
            <p:nvPr/>
          </p:nvSpPr>
          <p:spPr bwMode="auto">
            <a:xfrm>
              <a:off x="3381264" y="1427219"/>
              <a:ext cx="2022473" cy="2021317"/>
            </a:xfrm>
            <a:custGeom>
              <a:avLst/>
              <a:gdLst>
                <a:gd name="T0" fmla="*/ 505 w 1010"/>
                <a:gd name="T1" fmla="*/ 69 h 1009"/>
                <a:gd name="T2" fmla="*/ 553 w 1010"/>
                <a:gd name="T3" fmla="*/ 72 h 1009"/>
                <a:gd name="T4" fmla="*/ 575 w 1010"/>
                <a:gd name="T5" fmla="*/ 0 h 1009"/>
                <a:gd name="T6" fmla="*/ 727 w 1010"/>
                <a:gd name="T7" fmla="*/ 46 h 1009"/>
                <a:gd name="T8" fmla="*/ 705 w 1010"/>
                <a:gd name="T9" fmla="*/ 118 h 1009"/>
                <a:gd name="T10" fmla="*/ 845 w 1010"/>
                <a:gd name="T11" fmla="*/ 233 h 1009"/>
                <a:gd name="T12" fmla="*/ 912 w 1010"/>
                <a:gd name="T13" fmla="*/ 197 h 1009"/>
                <a:gd name="T14" fmla="*/ 986 w 1010"/>
                <a:gd name="T15" fmla="*/ 337 h 1009"/>
                <a:gd name="T16" fmla="*/ 920 w 1010"/>
                <a:gd name="T17" fmla="*/ 373 h 1009"/>
                <a:gd name="T18" fmla="*/ 938 w 1010"/>
                <a:gd name="T19" fmla="*/ 553 h 1009"/>
                <a:gd name="T20" fmla="*/ 1010 w 1010"/>
                <a:gd name="T21" fmla="*/ 575 h 1009"/>
                <a:gd name="T22" fmla="*/ 963 w 1010"/>
                <a:gd name="T23" fmla="*/ 727 h 1009"/>
                <a:gd name="T24" fmla="*/ 891 w 1010"/>
                <a:gd name="T25" fmla="*/ 705 h 1009"/>
                <a:gd name="T26" fmla="*/ 777 w 1010"/>
                <a:gd name="T27" fmla="*/ 845 h 1009"/>
                <a:gd name="T28" fmla="*/ 812 w 1010"/>
                <a:gd name="T29" fmla="*/ 911 h 1009"/>
                <a:gd name="T30" fmla="*/ 672 w 1010"/>
                <a:gd name="T31" fmla="*/ 986 h 1009"/>
                <a:gd name="T32" fmla="*/ 636 w 1010"/>
                <a:gd name="T33" fmla="*/ 919 h 1009"/>
                <a:gd name="T34" fmla="*/ 505 w 1010"/>
                <a:gd name="T35" fmla="*/ 940 h 1009"/>
                <a:gd name="T36" fmla="*/ 505 w 1010"/>
                <a:gd name="T37" fmla="*/ 826 h 1009"/>
                <a:gd name="T38" fmla="*/ 812 w 1010"/>
                <a:gd name="T39" fmla="*/ 598 h 1009"/>
                <a:gd name="T40" fmla="*/ 598 w 1010"/>
                <a:gd name="T41" fmla="*/ 197 h 1009"/>
                <a:gd name="T42" fmla="*/ 505 w 1010"/>
                <a:gd name="T43" fmla="*/ 183 h 1009"/>
                <a:gd name="T44" fmla="*/ 505 w 1010"/>
                <a:gd name="T45" fmla="*/ 69 h 1009"/>
                <a:gd name="T46" fmla="*/ 233 w 1010"/>
                <a:gd name="T47" fmla="*/ 164 h 1009"/>
                <a:gd name="T48" fmla="*/ 198 w 1010"/>
                <a:gd name="T49" fmla="*/ 98 h 1009"/>
                <a:gd name="T50" fmla="*/ 338 w 1010"/>
                <a:gd name="T51" fmla="*/ 23 h 1009"/>
                <a:gd name="T52" fmla="*/ 373 w 1010"/>
                <a:gd name="T53" fmla="*/ 89 h 1009"/>
                <a:gd name="T54" fmla="*/ 505 w 1010"/>
                <a:gd name="T55" fmla="*/ 69 h 1009"/>
                <a:gd name="T56" fmla="*/ 505 w 1010"/>
                <a:gd name="T57" fmla="*/ 183 h 1009"/>
                <a:gd name="T58" fmla="*/ 197 w 1010"/>
                <a:gd name="T59" fmla="*/ 411 h 1009"/>
                <a:gd name="T60" fmla="*/ 411 w 1010"/>
                <a:gd name="T61" fmla="*/ 812 h 1009"/>
                <a:gd name="T62" fmla="*/ 411 w 1010"/>
                <a:gd name="T63" fmla="*/ 812 h 1009"/>
                <a:gd name="T64" fmla="*/ 505 w 1010"/>
                <a:gd name="T65" fmla="*/ 826 h 1009"/>
                <a:gd name="T66" fmla="*/ 505 w 1010"/>
                <a:gd name="T67" fmla="*/ 940 h 1009"/>
                <a:gd name="T68" fmla="*/ 456 w 1010"/>
                <a:gd name="T69" fmla="*/ 937 h 1009"/>
                <a:gd name="T70" fmla="*/ 434 w 1010"/>
                <a:gd name="T71" fmla="*/ 1009 h 1009"/>
                <a:gd name="T72" fmla="*/ 282 w 1010"/>
                <a:gd name="T73" fmla="*/ 963 h 1009"/>
                <a:gd name="T74" fmla="*/ 304 w 1010"/>
                <a:gd name="T75" fmla="*/ 891 h 1009"/>
                <a:gd name="T76" fmla="*/ 165 w 1010"/>
                <a:gd name="T77" fmla="*/ 776 h 1009"/>
                <a:gd name="T78" fmla="*/ 98 w 1010"/>
                <a:gd name="T79" fmla="*/ 812 h 1009"/>
                <a:gd name="T80" fmla="*/ 23 w 1010"/>
                <a:gd name="T81" fmla="*/ 671 h 1009"/>
                <a:gd name="T82" fmla="*/ 90 w 1010"/>
                <a:gd name="T83" fmla="*/ 636 h 1009"/>
                <a:gd name="T84" fmla="*/ 72 w 1010"/>
                <a:gd name="T85" fmla="*/ 456 h 1009"/>
                <a:gd name="T86" fmla="*/ 0 w 1010"/>
                <a:gd name="T87" fmla="*/ 434 h 1009"/>
                <a:gd name="T88" fmla="*/ 46 w 1010"/>
                <a:gd name="T89" fmla="*/ 282 h 1009"/>
                <a:gd name="T90" fmla="*/ 118 w 1010"/>
                <a:gd name="T91" fmla="*/ 304 h 1009"/>
                <a:gd name="T92" fmla="*/ 233 w 1010"/>
                <a:gd name="T93" fmla="*/ 164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0" h="1009">
                  <a:moveTo>
                    <a:pt x="505" y="69"/>
                  </a:moveTo>
                  <a:cubicBezTo>
                    <a:pt x="521" y="69"/>
                    <a:pt x="537" y="70"/>
                    <a:pt x="553" y="72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727" y="46"/>
                    <a:pt x="727" y="46"/>
                    <a:pt x="727" y="46"/>
                  </a:cubicBezTo>
                  <a:cubicBezTo>
                    <a:pt x="705" y="118"/>
                    <a:pt x="705" y="118"/>
                    <a:pt x="705" y="118"/>
                  </a:cubicBezTo>
                  <a:cubicBezTo>
                    <a:pt x="761" y="146"/>
                    <a:pt x="808" y="186"/>
                    <a:pt x="845" y="233"/>
                  </a:cubicBezTo>
                  <a:cubicBezTo>
                    <a:pt x="912" y="197"/>
                    <a:pt x="912" y="197"/>
                    <a:pt x="912" y="197"/>
                  </a:cubicBezTo>
                  <a:cubicBezTo>
                    <a:pt x="986" y="337"/>
                    <a:pt x="986" y="337"/>
                    <a:pt x="986" y="337"/>
                  </a:cubicBezTo>
                  <a:cubicBezTo>
                    <a:pt x="920" y="373"/>
                    <a:pt x="920" y="373"/>
                    <a:pt x="920" y="373"/>
                  </a:cubicBezTo>
                  <a:cubicBezTo>
                    <a:pt x="938" y="430"/>
                    <a:pt x="945" y="491"/>
                    <a:pt x="938" y="553"/>
                  </a:cubicBezTo>
                  <a:cubicBezTo>
                    <a:pt x="1010" y="575"/>
                    <a:pt x="1010" y="575"/>
                    <a:pt x="1010" y="575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891" y="705"/>
                    <a:pt x="891" y="705"/>
                    <a:pt x="891" y="705"/>
                  </a:cubicBezTo>
                  <a:cubicBezTo>
                    <a:pt x="863" y="760"/>
                    <a:pt x="823" y="807"/>
                    <a:pt x="777" y="845"/>
                  </a:cubicBezTo>
                  <a:cubicBezTo>
                    <a:pt x="812" y="911"/>
                    <a:pt x="812" y="911"/>
                    <a:pt x="812" y="911"/>
                  </a:cubicBezTo>
                  <a:cubicBezTo>
                    <a:pt x="672" y="986"/>
                    <a:pt x="672" y="986"/>
                    <a:pt x="672" y="986"/>
                  </a:cubicBezTo>
                  <a:cubicBezTo>
                    <a:pt x="636" y="919"/>
                    <a:pt x="636" y="919"/>
                    <a:pt x="636" y="919"/>
                  </a:cubicBezTo>
                  <a:cubicBezTo>
                    <a:pt x="594" y="933"/>
                    <a:pt x="550" y="940"/>
                    <a:pt x="505" y="940"/>
                  </a:cubicBezTo>
                  <a:cubicBezTo>
                    <a:pt x="505" y="826"/>
                    <a:pt x="505" y="826"/>
                    <a:pt x="505" y="826"/>
                  </a:cubicBezTo>
                  <a:cubicBezTo>
                    <a:pt x="643" y="826"/>
                    <a:pt x="770" y="737"/>
                    <a:pt x="812" y="598"/>
                  </a:cubicBezTo>
                  <a:cubicBezTo>
                    <a:pt x="864" y="428"/>
                    <a:pt x="768" y="248"/>
                    <a:pt x="598" y="197"/>
                  </a:cubicBezTo>
                  <a:cubicBezTo>
                    <a:pt x="567" y="187"/>
                    <a:pt x="536" y="183"/>
                    <a:pt x="505" y="183"/>
                  </a:cubicBezTo>
                  <a:lnTo>
                    <a:pt x="505" y="69"/>
                  </a:lnTo>
                  <a:close/>
                  <a:moveTo>
                    <a:pt x="233" y="164"/>
                  </a:moveTo>
                  <a:cubicBezTo>
                    <a:pt x="198" y="98"/>
                    <a:pt x="198" y="98"/>
                    <a:pt x="198" y="98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415" y="76"/>
                    <a:pt x="460" y="69"/>
                    <a:pt x="505" y="69"/>
                  </a:cubicBezTo>
                  <a:cubicBezTo>
                    <a:pt x="505" y="183"/>
                    <a:pt x="505" y="183"/>
                    <a:pt x="505" y="183"/>
                  </a:cubicBezTo>
                  <a:cubicBezTo>
                    <a:pt x="367" y="183"/>
                    <a:pt x="239" y="272"/>
                    <a:pt x="197" y="411"/>
                  </a:cubicBezTo>
                  <a:cubicBezTo>
                    <a:pt x="146" y="581"/>
                    <a:pt x="241" y="760"/>
                    <a:pt x="411" y="812"/>
                  </a:cubicBezTo>
                  <a:cubicBezTo>
                    <a:pt x="411" y="812"/>
                    <a:pt x="411" y="812"/>
                    <a:pt x="411" y="812"/>
                  </a:cubicBezTo>
                  <a:cubicBezTo>
                    <a:pt x="443" y="821"/>
                    <a:pt x="474" y="826"/>
                    <a:pt x="505" y="826"/>
                  </a:cubicBezTo>
                  <a:cubicBezTo>
                    <a:pt x="505" y="940"/>
                    <a:pt x="505" y="940"/>
                    <a:pt x="505" y="940"/>
                  </a:cubicBezTo>
                  <a:cubicBezTo>
                    <a:pt x="489" y="940"/>
                    <a:pt x="473" y="939"/>
                    <a:pt x="456" y="937"/>
                  </a:cubicBezTo>
                  <a:cubicBezTo>
                    <a:pt x="434" y="1009"/>
                    <a:pt x="434" y="1009"/>
                    <a:pt x="434" y="1009"/>
                  </a:cubicBezTo>
                  <a:cubicBezTo>
                    <a:pt x="282" y="963"/>
                    <a:pt x="282" y="963"/>
                    <a:pt x="282" y="963"/>
                  </a:cubicBezTo>
                  <a:cubicBezTo>
                    <a:pt x="304" y="891"/>
                    <a:pt x="304" y="891"/>
                    <a:pt x="304" y="891"/>
                  </a:cubicBezTo>
                  <a:cubicBezTo>
                    <a:pt x="249" y="862"/>
                    <a:pt x="202" y="823"/>
                    <a:pt x="165" y="776"/>
                  </a:cubicBezTo>
                  <a:cubicBezTo>
                    <a:pt x="98" y="812"/>
                    <a:pt x="98" y="812"/>
                    <a:pt x="98" y="812"/>
                  </a:cubicBezTo>
                  <a:cubicBezTo>
                    <a:pt x="23" y="671"/>
                    <a:pt x="23" y="671"/>
                    <a:pt x="23" y="671"/>
                  </a:cubicBezTo>
                  <a:cubicBezTo>
                    <a:pt x="90" y="636"/>
                    <a:pt x="90" y="636"/>
                    <a:pt x="90" y="636"/>
                  </a:cubicBezTo>
                  <a:cubicBezTo>
                    <a:pt x="72" y="579"/>
                    <a:pt x="65" y="518"/>
                    <a:pt x="72" y="45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46" y="282"/>
                    <a:pt x="46" y="282"/>
                    <a:pt x="46" y="282"/>
                  </a:cubicBezTo>
                  <a:cubicBezTo>
                    <a:pt x="118" y="304"/>
                    <a:pt x="118" y="304"/>
                    <a:pt x="118" y="304"/>
                  </a:cubicBezTo>
                  <a:cubicBezTo>
                    <a:pt x="147" y="249"/>
                    <a:pt x="186" y="201"/>
                    <a:pt x="233" y="164"/>
                  </a:cubicBezTo>
                  <a:close/>
                </a:path>
              </a:pathLst>
            </a:custGeom>
            <a:solidFill>
              <a:srgbClr val="FF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ŝľídè"/>
            <p:cNvSpPr/>
            <p:nvPr/>
          </p:nvSpPr>
          <p:spPr bwMode="auto">
            <a:xfrm>
              <a:off x="7188135" y="1954218"/>
              <a:ext cx="1292071" cy="1828315"/>
            </a:xfrm>
            <a:custGeom>
              <a:avLst/>
              <a:gdLst>
                <a:gd name="T0" fmla="*/ 0 w 1118"/>
                <a:gd name="T1" fmla="*/ 0 h 1582"/>
                <a:gd name="T2" fmla="*/ 958 w 1118"/>
                <a:gd name="T3" fmla="*/ 0 h 1582"/>
                <a:gd name="T4" fmla="*/ 1118 w 1118"/>
                <a:gd name="T5" fmla="*/ 161 h 1582"/>
                <a:gd name="T6" fmla="*/ 1118 w 1118"/>
                <a:gd name="T7" fmla="*/ 0 h 1582"/>
                <a:gd name="T8" fmla="*/ 1118 w 1118"/>
                <a:gd name="T9" fmla="*/ 1582 h 1582"/>
                <a:gd name="T10" fmla="*/ 0 w 1118"/>
                <a:gd name="T11" fmla="*/ 1582 h 1582"/>
                <a:gd name="T12" fmla="*/ 0 w 1118"/>
                <a:gd name="T13" fmla="*/ 0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8" h="1582">
                  <a:moveTo>
                    <a:pt x="0" y="0"/>
                  </a:moveTo>
                  <a:lnTo>
                    <a:pt x="958" y="0"/>
                  </a:lnTo>
                  <a:lnTo>
                    <a:pt x="1118" y="161"/>
                  </a:lnTo>
                  <a:lnTo>
                    <a:pt x="1118" y="0"/>
                  </a:lnTo>
                  <a:lnTo>
                    <a:pt x="1118" y="1582"/>
                  </a:lnTo>
                  <a:lnTo>
                    <a:pt x="0" y="1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śḻïḋè"/>
            <p:cNvSpPr/>
            <p:nvPr/>
          </p:nvSpPr>
          <p:spPr bwMode="auto">
            <a:xfrm>
              <a:off x="7972855" y="3252067"/>
              <a:ext cx="0" cy="114414"/>
            </a:xfrm>
            <a:prstGeom prst="line">
              <a:avLst/>
            </a:prstGeom>
            <a:noFill/>
            <a:ln w="11113" cap="flat">
              <a:solidFill>
                <a:srgbClr val="CCCCC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ṥľîdê"/>
            <p:cNvSpPr/>
            <p:nvPr/>
          </p:nvSpPr>
          <p:spPr bwMode="auto">
            <a:xfrm>
              <a:off x="8251378" y="3252067"/>
              <a:ext cx="0" cy="228828"/>
            </a:xfrm>
            <a:prstGeom prst="line">
              <a:avLst/>
            </a:prstGeom>
            <a:noFill/>
            <a:ln w="11113" cap="flat">
              <a:solidFill>
                <a:srgbClr val="CCCCC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ṣ1iḍè"/>
            <p:cNvSpPr/>
            <p:nvPr/>
          </p:nvSpPr>
          <p:spPr bwMode="auto">
            <a:xfrm>
              <a:off x="7520976" y="2150686"/>
              <a:ext cx="62638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ṥļîďè"/>
            <p:cNvSpPr/>
            <p:nvPr/>
          </p:nvSpPr>
          <p:spPr bwMode="auto">
            <a:xfrm>
              <a:off x="7306016" y="2262789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šḻïďè"/>
            <p:cNvSpPr/>
            <p:nvPr/>
          </p:nvSpPr>
          <p:spPr bwMode="auto">
            <a:xfrm>
              <a:off x="7306016" y="2341377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ṩľïḓè"/>
            <p:cNvSpPr/>
            <p:nvPr/>
          </p:nvSpPr>
          <p:spPr bwMode="auto">
            <a:xfrm>
              <a:off x="7306016" y="2418808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ṩḷiḑé"/>
            <p:cNvSpPr/>
            <p:nvPr/>
          </p:nvSpPr>
          <p:spPr bwMode="auto">
            <a:xfrm>
              <a:off x="7306016" y="2497396"/>
              <a:ext cx="49463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liḍé"/>
            <p:cNvSpPr/>
            <p:nvPr/>
          </p:nvSpPr>
          <p:spPr bwMode="auto">
            <a:xfrm>
              <a:off x="8087269" y="2743560"/>
              <a:ext cx="275056" cy="272745"/>
            </a:xfrm>
            <a:prstGeom prst="ellipse">
              <a:avLst/>
            </a:prstGeom>
            <a:solidFill>
              <a:srgbClr val="EF4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ṣliḓè"/>
            <p:cNvSpPr/>
            <p:nvPr/>
          </p:nvSpPr>
          <p:spPr bwMode="auto">
            <a:xfrm>
              <a:off x="8103448" y="2879932"/>
              <a:ext cx="122504" cy="114414"/>
            </a:xfrm>
            <a:custGeom>
              <a:avLst/>
              <a:gdLst>
                <a:gd name="T0" fmla="*/ 23 w 61"/>
                <a:gd name="T1" fmla="*/ 57 h 57"/>
                <a:gd name="T2" fmla="*/ 0 w 61"/>
                <a:gd name="T3" fmla="*/ 31 h 57"/>
                <a:gd name="T4" fmla="*/ 61 w 61"/>
                <a:gd name="T5" fmla="*/ 0 h 57"/>
                <a:gd name="T6" fmla="*/ 23 w 61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7">
                  <a:moveTo>
                    <a:pt x="23" y="57"/>
                  </a:moveTo>
                  <a:cubicBezTo>
                    <a:pt x="13" y="51"/>
                    <a:pt x="5" y="42"/>
                    <a:pt x="0" y="31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23" y="57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lídè"/>
            <p:cNvSpPr/>
            <p:nvPr/>
          </p:nvSpPr>
          <p:spPr bwMode="auto">
            <a:xfrm>
              <a:off x="8087269" y="2771296"/>
              <a:ext cx="138684" cy="169888"/>
            </a:xfrm>
            <a:custGeom>
              <a:avLst/>
              <a:gdLst>
                <a:gd name="T0" fmla="*/ 8 w 69"/>
                <a:gd name="T1" fmla="*/ 85 h 85"/>
                <a:gd name="T2" fmla="*/ 0 w 69"/>
                <a:gd name="T3" fmla="*/ 54 h 85"/>
                <a:gd name="T4" fmla="*/ 27 w 69"/>
                <a:gd name="T5" fmla="*/ 0 h 85"/>
                <a:gd name="T6" fmla="*/ 69 w 69"/>
                <a:gd name="T7" fmla="*/ 54 h 85"/>
                <a:gd name="T8" fmla="*/ 8 w 69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5">
                  <a:moveTo>
                    <a:pt x="8" y="85"/>
                  </a:moveTo>
                  <a:cubicBezTo>
                    <a:pt x="3" y="76"/>
                    <a:pt x="0" y="65"/>
                    <a:pt x="0" y="54"/>
                  </a:cubicBezTo>
                  <a:cubicBezTo>
                    <a:pt x="0" y="32"/>
                    <a:pt x="11" y="13"/>
                    <a:pt x="27" y="0"/>
                  </a:cubicBezTo>
                  <a:cubicBezTo>
                    <a:pt x="69" y="54"/>
                    <a:pt x="69" y="54"/>
                    <a:pt x="69" y="54"/>
                  </a:cubicBezTo>
                  <a:lnTo>
                    <a:pt x="8" y="85"/>
                  </a:lnTo>
                  <a:close/>
                </a:path>
              </a:pathLst>
            </a:custGeom>
            <a:solidFill>
              <a:srgbClr val="F9B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ḷidé"/>
            <p:cNvSpPr/>
            <p:nvPr/>
          </p:nvSpPr>
          <p:spPr bwMode="auto">
            <a:xfrm>
              <a:off x="8141587" y="2743560"/>
              <a:ext cx="84366" cy="136372"/>
            </a:xfrm>
            <a:custGeom>
              <a:avLst/>
              <a:gdLst>
                <a:gd name="T0" fmla="*/ 0 w 42"/>
                <a:gd name="T1" fmla="*/ 14 h 68"/>
                <a:gd name="T2" fmla="*/ 42 w 42"/>
                <a:gd name="T3" fmla="*/ 0 h 68"/>
                <a:gd name="T4" fmla="*/ 42 w 42"/>
                <a:gd name="T5" fmla="*/ 68 h 68"/>
                <a:gd name="T6" fmla="*/ 0 w 42"/>
                <a:gd name="T7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8">
                  <a:moveTo>
                    <a:pt x="0" y="14"/>
                  </a:moveTo>
                  <a:cubicBezTo>
                    <a:pt x="11" y="5"/>
                    <a:pt x="26" y="0"/>
                    <a:pt x="42" y="0"/>
                  </a:cubicBezTo>
                  <a:cubicBezTo>
                    <a:pt x="42" y="68"/>
                    <a:pt x="42" y="68"/>
                    <a:pt x="42" y="6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48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îḋê"/>
            <p:cNvSpPr/>
            <p:nvPr/>
          </p:nvSpPr>
          <p:spPr bwMode="auto">
            <a:xfrm>
              <a:off x="8225953" y="2743560"/>
              <a:ext cx="98234" cy="136372"/>
            </a:xfrm>
            <a:custGeom>
              <a:avLst/>
              <a:gdLst>
                <a:gd name="T0" fmla="*/ 0 w 49"/>
                <a:gd name="T1" fmla="*/ 0 h 68"/>
                <a:gd name="T2" fmla="*/ 0 w 49"/>
                <a:gd name="T3" fmla="*/ 68 h 68"/>
                <a:gd name="T4" fmla="*/ 49 w 49"/>
                <a:gd name="T5" fmla="*/ 20 h 68"/>
                <a:gd name="T6" fmla="*/ 0 w 4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36" y="8"/>
                    <a:pt x="19" y="0"/>
                    <a:pt x="0" y="0"/>
                  </a:cubicBezTo>
                  <a:close/>
                </a:path>
              </a:pathLst>
            </a:cu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ṣḻïďe"/>
            <p:cNvSpPr/>
            <p:nvPr/>
          </p:nvSpPr>
          <p:spPr bwMode="auto">
            <a:xfrm>
              <a:off x="7306016" y="3039419"/>
              <a:ext cx="629856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ľiḑe"/>
            <p:cNvSpPr/>
            <p:nvPr/>
          </p:nvSpPr>
          <p:spPr bwMode="auto">
            <a:xfrm>
              <a:off x="7306016" y="2703110"/>
              <a:ext cx="112103" cy="336308"/>
            </a:xfrm>
            <a:prstGeom prst="rect">
              <a:avLst/>
            </a:pr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ḷïďé"/>
            <p:cNvSpPr/>
            <p:nvPr/>
          </p:nvSpPr>
          <p:spPr bwMode="auto">
            <a:xfrm>
              <a:off x="7436610" y="2829081"/>
              <a:ext cx="109791" cy="210337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ṥľíḍé"/>
            <p:cNvSpPr/>
            <p:nvPr/>
          </p:nvSpPr>
          <p:spPr bwMode="auto">
            <a:xfrm>
              <a:off x="7564893" y="2901890"/>
              <a:ext cx="112103" cy="137528"/>
            </a:xfrm>
            <a:prstGeom prst="rect">
              <a:avLst/>
            </a:prstGeom>
            <a:solidFill>
              <a:srgbClr val="73A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ṧḷîḑê"/>
            <p:cNvSpPr/>
            <p:nvPr/>
          </p:nvSpPr>
          <p:spPr bwMode="auto">
            <a:xfrm>
              <a:off x="7693175" y="2836016"/>
              <a:ext cx="112103" cy="203403"/>
            </a:xfrm>
            <a:prstGeom prst="rect">
              <a:avLst/>
            </a:pr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ṥľíḑe"/>
            <p:cNvSpPr/>
            <p:nvPr/>
          </p:nvSpPr>
          <p:spPr bwMode="auto">
            <a:xfrm>
              <a:off x="7823769" y="2893801"/>
              <a:ext cx="112103" cy="14561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liḋe"/>
            <p:cNvSpPr/>
            <p:nvPr/>
          </p:nvSpPr>
          <p:spPr bwMode="auto">
            <a:xfrm>
              <a:off x="8097670" y="3039419"/>
              <a:ext cx="55474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ṡļíďê"/>
            <p:cNvSpPr/>
            <p:nvPr/>
          </p:nvSpPr>
          <p:spPr bwMode="auto">
            <a:xfrm>
              <a:off x="8179725" y="3039419"/>
              <a:ext cx="167576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ṩļiḓé"/>
            <p:cNvSpPr/>
            <p:nvPr/>
          </p:nvSpPr>
          <p:spPr bwMode="auto">
            <a:xfrm>
              <a:off x="8295294" y="1954218"/>
              <a:ext cx="184912" cy="186067"/>
            </a:xfrm>
            <a:custGeom>
              <a:avLst/>
              <a:gdLst>
                <a:gd name="T0" fmla="*/ 0 w 160"/>
                <a:gd name="T1" fmla="*/ 161 h 161"/>
                <a:gd name="T2" fmla="*/ 160 w 160"/>
                <a:gd name="T3" fmla="*/ 161 h 161"/>
                <a:gd name="T4" fmla="*/ 0 w 160"/>
                <a:gd name="T5" fmla="*/ 0 h 161"/>
                <a:gd name="T6" fmla="*/ 0 w 16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1">
                  <a:moveTo>
                    <a:pt x="0" y="161"/>
                  </a:moveTo>
                  <a:lnTo>
                    <a:pt x="160" y="161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1íḓe"/>
            <p:cNvSpPr/>
            <p:nvPr/>
          </p:nvSpPr>
          <p:spPr bwMode="auto">
            <a:xfrm>
              <a:off x="7306016" y="3218552"/>
              <a:ext cx="223050" cy="68186"/>
            </a:xfrm>
            <a:prstGeom prst="rect">
              <a:avLst/>
            </a:prstGeom>
            <a:solidFill>
              <a:srgbClr val="EF4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ṥlîḍê"/>
            <p:cNvSpPr/>
            <p:nvPr/>
          </p:nvSpPr>
          <p:spPr bwMode="auto">
            <a:xfrm>
              <a:off x="7584540" y="3218552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ḷïḍê"/>
            <p:cNvSpPr/>
            <p:nvPr/>
          </p:nvSpPr>
          <p:spPr bwMode="auto">
            <a:xfrm>
              <a:off x="7860752" y="3218552"/>
              <a:ext cx="225361" cy="68186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šlíḑe"/>
            <p:cNvSpPr/>
            <p:nvPr/>
          </p:nvSpPr>
          <p:spPr bwMode="auto">
            <a:xfrm>
              <a:off x="8139275" y="3218552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ṥḻïďe"/>
            <p:cNvSpPr/>
            <p:nvPr/>
          </p:nvSpPr>
          <p:spPr bwMode="auto">
            <a:xfrm>
              <a:off x="7306016" y="3331810"/>
              <a:ext cx="223050" cy="68186"/>
            </a:xfrm>
            <a:prstGeom prst="rect">
              <a:avLst/>
            </a:pr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ṣḻîḓè"/>
            <p:cNvSpPr/>
            <p:nvPr/>
          </p:nvSpPr>
          <p:spPr bwMode="auto">
            <a:xfrm>
              <a:off x="7306016" y="3446224"/>
              <a:ext cx="223050" cy="68186"/>
            </a:xfrm>
            <a:prstGeom prst="rect">
              <a:avLst/>
            </a:prstGeom>
            <a:solidFill>
              <a:srgbClr val="F48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liḑé"/>
            <p:cNvSpPr/>
            <p:nvPr/>
          </p:nvSpPr>
          <p:spPr bwMode="auto">
            <a:xfrm>
              <a:off x="7306016" y="3560639"/>
              <a:ext cx="223050" cy="68186"/>
            </a:xfrm>
            <a:prstGeom prst="rect">
              <a:avLst/>
            </a:prstGeom>
            <a:solidFill>
              <a:srgbClr val="FC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ṡḻîḑe"/>
            <p:cNvSpPr/>
            <p:nvPr/>
          </p:nvSpPr>
          <p:spPr bwMode="auto">
            <a:xfrm>
              <a:off x="7860752" y="3331810"/>
              <a:ext cx="225361" cy="68186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1îḓê"/>
            <p:cNvSpPr/>
            <p:nvPr/>
          </p:nvSpPr>
          <p:spPr bwMode="auto">
            <a:xfrm>
              <a:off x="8139275" y="3331810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ļiḑe"/>
            <p:cNvSpPr/>
            <p:nvPr/>
          </p:nvSpPr>
          <p:spPr bwMode="auto">
            <a:xfrm>
              <a:off x="8139275" y="3446224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ļiḋé"/>
            <p:cNvSpPr/>
            <p:nvPr/>
          </p:nvSpPr>
          <p:spPr bwMode="auto">
            <a:xfrm>
              <a:off x="4432950" y="3142276"/>
              <a:ext cx="2985169" cy="1962376"/>
            </a:xfrm>
            <a:custGeom>
              <a:avLst/>
              <a:gdLst>
                <a:gd name="T0" fmla="*/ 52 w 1491"/>
                <a:gd name="T1" fmla="*/ 0 h 980"/>
                <a:gd name="T2" fmla="*/ 1440 w 1491"/>
                <a:gd name="T3" fmla="*/ 0 h 980"/>
                <a:gd name="T4" fmla="*/ 1491 w 1491"/>
                <a:gd name="T5" fmla="*/ 51 h 980"/>
                <a:gd name="T6" fmla="*/ 1491 w 1491"/>
                <a:gd name="T7" fmla="*/ 928 h 980"/>
                <a:gd name="T8" fmla="*/ 1440 w 1491"/>
                <a:gd name="T9" fmla="*/ 980 h 980"/>
                <a:gd name="T10" fmla="*/ 52 w 1491"/>
                <a:gd name="T11" fmla="*/ 980 h 980"/>
                <a:gd name="T12" fmla="*/ 0 w 1491"/>
                <a:gd name="T13" fmla="*/ 928 h 980"/>
                <a:gd name="T14" fmla="*/ 0 w 1491"/>
                <a:gd name="T15" fmla="*/ 51 h 980"/>
                <a:gd name="T16" fmla="*/ 52 w 1491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1" h="980">
                  <a:moveTo>
                    <a:pt x="52" y="0"/>
                  </a:moveTo>
                  <a:cubicBezTo>
                    <a:pt x="1440" y="0"/>
                    <a:pt x="1440" y="0"/>
                    <a:pt x="1440" y="0"/>
                  </a:cubicBezTo>
                  <a:cubicBezTo>
                    <a:pt x="1468" y="0"/>
                    <a:pt x="1491" y="23"/>
                    <a:pt x="1491" y="51"/>
                  </a:cubicBezTo>
                  <a:cubicBezTo>
                    <a:pt x="1491" y="928"/>
                    <a:pt x="1491" y="928"/>
                    <a:pt x="1491" y="928"/>
                  </a:cubicBezTo>
                  <a:cubicBezTo>
                    <a:pt x="1491" y="957"/>
                    <a:pt x="1468" y="980"/>
                    <a:pt x="1440" y="980"/>
                  </a:cubicBezTo>
                  <a:cubicBezTo>
                    <a:pt x="52" y="980"/>
                    <a:pt x="52" y="980"/>
                    <a:pt x="52" y="980"/>
                  </a:cubicBezTo>
                  <a:cubicBezTo>
                    <a:pt x="23" y="980"/>
                    <a:pt x="0" y="957"/>
                    <a:pt x="0" y="92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$1íďè"/>
            <p:cNvSpPr/>
            <p:nvPr/>
          </p:nvSpPr>
          <p:spPr bwMode="auto">
            <a:xfrm>
              <a:off x="4586658" y="3346834"/>
              <a:ext cx="2677754" cy="14376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ṡlîḑe"/>
            <p:cNvSpPr/>
            <p:nvPr/>
          </p:nvSpPr>
          <p:spPr bwMode="auto">
            <a:xfrm>
              <a:off x="5862549" y="4872357"/>
              <a:ext cx="125971" cy="12828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ṡ1ïḓê"/>
            <p:cNvSpPr/>
            <p:nvPr/>
          </p:nvSpPr>
          <p:spPr bwMode="auto">
            <a:xfrm>
              <a:off x="3914041" y="5104652"/>
              <a:ext cx="4022987" cy="340931"/>
            </a:xfrm>
            <a:custGeom>
              <a:avLst/>
              <a:gdLst>
                <a:gd name="T0" fmla="*/ 449 w 3481"/>
                <a:gd name="T1" fmla="*/ 0 h 295"/>
                <a:gd name="T2" fmla="*/ 3032 w 3481"/>
                <a:gd name="T3" fmla="*/ 0 h 295"/>
                <a:gd name="T4" fmla="*/ 3481 w 3481"/>
                <a:gd name="T5" fmla="*/ 295 h 295"/>
                <a:gd name="T6" fmla="*/ 0 w 3481"/>
                <a:gd name="T7" fmla="*/ 295 h 295"/>
                <a:gd name="T8" fmla="*/ 449 w 3481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1" h="295">
                  <a:moveTo>
                    <a:pt x="449" y="0"/>
                  </a:moveTo>
                  <a:lnTo>
                    <a:pt x="3032" y="0"/>
                  </a:lnTo>
                  <a:lnTo>
                    <a:pt x="3481" y="295"/>
                  </a:lnTo>
                  <a:lnTo>
                    <a:pt x="0" y="295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ŝḻïḋé"/>
            <p:cNvSpPr/>
            <p:nvPr/>
          </p:nvSpPr>
          <p:spPr bwMode="auto">
            <a:xfrm>
              <a:off x="3914041" y="5445583"/>
              <a:ext cx="4022987" cy="189535"/>
            </a:xfrm>
            <a:custGeom>
              <a:avLst/>
              <a:gdLst>
                <a:gd name="T0" fmla="*/ 0 w 2009"/>
                <a:gd name="T1" fmla="*/ 0 h 95"/>
                <a:gd name="T2" fmla="*/ 2009 w 2009"/>
                <a:gd name="T3" fmla="*/ 0 h 95"/>
                <a:gd name="T4" fmla="*/ 2009 w 2009"/>
                <a:gd name="T5" fmla="*/ 58 h 95"/>
                <a:gd name="T6" fmla="*/ 1972 w 2009"/>
                <a:gd name="T7" fmla="*/ 95 h 95"/>
                <a:gd name="T8" fmla="*/ 37 w 2009"/>
                <a:gd name="T9" fmla="*/ 95 h 95"/>
                <a:gd name="T10" fmla="*/ 0 w 2009"/>
                <a:gd name="T11" fmla="*/ 58 h 95"/>
                <a:gd name="T12" fmla="*/ 0 w 200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" h="95">
                  <a:moveTo>
                    <a:pt x="0" y="0"/>
                  </a:moveTo>
                  <a:cubicBezTo>
                    <a:pt x="2009" y="0"/>
                    <a:pt x="2009" y="0"/>
                    <a:pt x="2009" y="0"/>
                  </a:cubicBezTo>
                  <a:cubicBezTo>
                    <a:pt x="2009" y="58"/>
                    <a:pt x="2009" y="58"/>
                    <a:pt x="2009" y="58"/>
                  </a:cubicBezTo>
                  <a:cubicBezTo>
                    <a:pt x="2009" y="78"/>
                    <a:pt x="1993" y="95"/>
                    <a:pt x="1972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17" y="95"/>
                    <a:pt x="0" y="78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šľïďê"/>
            <p:cNvSpPr/>
            <p:nvPr/>
          </p:nvSpPr>
          <p:spPr bwMode="auto">
            <a:xfrm>
              <a:off x="5520462" y="5543817"/>
              <a:ext cx="812456" cy="52006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ṣlíḍè"/>
            <p:cNvSpPr/>
            <p:nvPr/>
          </p:nvSpPr>
          <p:spPr bwMode="auto">
            <a:xfrm>
              <a:off x="3914041" y="5445583"/>
              <a:ext cx="4022987" cy="5778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ṧlîḓè"/>
            <p:cNvSpPr/>
            <p:nvPr/>
          </p:nvSpPr>
          <p:spPr bwMode="auto">
            <a:xfrm>
              <a:off x="4022677" y="5126610"/>
              <a:ext cx="3762955" cy="286613"/>
            </a:xfrm>
            <a:custGeom>
              <a:avLst/>
              <a:gdLst>
                <a:gd name="T0" fmla="*/ 1852 w 1879"/>
                <a:gd name="T1" fmla="*/ 120 h 143"/>
                <a:gd name="T2" fmla="*/ 1566 w 1879"/>
                <a:gd name="T3" fmla="*/ 52 h 143"/>
                <a:gd name="T4" fmla="*/ 1566 w 1879"/>
                <a:gd name="T5" fmla="*/ 87 h 143"/>
                <a:gd name="T6" fmla="*/ 1566 w 1879"/>
                <a:gd name="T7" fmla="*/ 38 h 143"/>
                <a:gd name="T8" fmla="*/ 1728 w 1879"/>
                <a:gd name="T9" fmla="*/ 38 h 143"/>
                <a:gd name="T10" fmla="*/ 1566 w 1879"/>
                <a:gd name="T11" fmla="*/ 4 h 143"/>
                <a:gd name="T12" fmla="*/ 1803 w 1879"/>
                <a:gd name="T13" fmla="*/ 87 h 143"/>
                <a:gd name="T14" fmla="*/ 337 w 1879"/>
                <a:gd name="T15" fmla="*/ 105 h 143"/>
                <a:gd name="T16" fmla="*/ 914 w 1879"/>
                <a:gd name="T17" fmla="*/ 140 h 143"/>
                <a:gd name="T18" fmla="*/ 1566 w 1879"/>
                <a:gd name="T19" fmla="*/ 2 h 143"/>
                <a:gd name="T20" fmla="*/ 1566 w 1879"/>
                <a:gd name="T21" fmla="*/ 36 h 143"/>
                <a:gd name="T22" fmla="*/ 1433 w 1879"/>
                <a:gd name="T23" fmla="*/ 20 h 143"/>
                <a:gd name="T24" fmla="*/ 1566 w 1879"/>
                <a:gd name="T25" fmla="*/ 52 h 143"/>
                <a:gd name="T26" fmla="*/ 1462 w 1879"/>
                <a:gd name="T27" fmla="*/ 52 h 143"/>
                <a:gd name="T28" fmla="*/ 1517 w 1879"/>
                <a:gd name="T29" fmla="*/ 138 h 143"/>
                <a:gd name="T30" fmla="*/ 1486 w 1879"/>
                <a:gd name="T31" fmla="*/ 103 h 143"/>
                <a:gd name="T32" fmla="*/ 434 w 1879"/>
                <a:gd name="T33" fmla="*/ 52 h 143"/>
                <a:gd name="T34" fmla="*/ 337 w 1879"/>
                <a:gd name="T35" fmla="*/ 38 h 143"/>
                <a:gd name="T36" fmla="*/ 490 w 1879"/>
                <a:gd name="T37" fmla="*/ 1 h 143"/>
                <a:gd name="T38" fmla="*/ 337 w 1879"/>
                <a:gd name="T39" fmla="*/ 5 h 143"/>
                <a:gd name="T40" fmla="*/ 966 w 1879"/>
                <a:gd name="T41" fmla="*/ 104 h 143"/>
                <a:gd name="T42" fmla="*/ 964 w 1879"/>
                <a:gd name="T43" fmla="*/ 140 h 143"/>
                <a:gd name="T44" fmla="*/ 598 w 1879"/>
                <a:gd name="T45" fmla="*/ 52 h 143"/>
                <a:gd name="T46" fmla="*/ 457 w 1879"/>
                <a:gd name="T47" fmla="*/ 71 h 143"/>
                <a:gd name="T48" fmla="*/ 754 w 1879"/>
                <a:gd name="T49" fmla="*/ 71 h 143"/>
                <a:gd name="T50" fmla="*/ 640 w 1879"/>
                <a:gd name="T51" fmla="*/ 52 h 143"/>
                <a:gd name="T52" fmla="*/ 922 w 1879"/>
                <a:gd name="T53" fmla="*/ 89 h 143"/>
                <a:gd name="T54" fmla="*/ 969 w 1879"/>
                <a:gd name="T55" fmla="*/ 52 h 143"/>
                <a:gd name="T56" fmla="*/ 967 w 1879"/>
                <a:gd name="T57" fmla="*/ 88 h 143"/>
                <a:gd name="T58" fmla="*/ 1256 w 1879"/>
                <a:gd name="T59" fmla="*/ 52 h 143"/>
                <a:gd name="T60" fmla="*/ 1138 w 1879"/>
                <a:gd name="T61" fmla="*/ 70 h 143"/>
                <a:gd name="T62" fmla="*/ 1435 w 1879"/>
                <a:gd name="T63" fmla="*/ 70 h 143"/>
                <a:gd name="T64" fmla="*/ 1298 w 1879"/>
                <a:gd name="T65" fmla="*/ 52 h 143"/>
                <a:gd name="T66" fmla="*/ 610 w 1879"/>
                <a:gd name="T67" fmla="*/ 38 h 143"/>
                <a:gd name="T68" fmla="*/ 676 w 1879"/>
                <a:gd name="T69" fmla="*/ 1 h 143"/>
                <a:gd name="T70" fmla="*/ 650 w 1879"/>
                <a:gd name="T71" fmla="*/ 38 h 143"/>
                <a:gd name="T72" fmla="*/ 934 w 1879"/>
                <a:gd name="T73" fmla="*/ 1 h 143"/>
                <a:gd name="T74" fmla="*/ 817 w 1879"/>
                <a:gd name="T75" fmla="*/ 19 h 143"/>
                <a:gd name="T76" fmla="*/ 1086 w 1879"/>
                <a:gd name="T77" fmla="*/ 20 h 143"/>
                <a:gd name="T78" fmla="*/ 972 w 1879"/>
                <a:gd name="T79" fmla="*/ 1 h 143"/>
                <a:gd name="T80" fmla="*/ 1249 w 1879"/>
                <a:gd name="T81" fmla="*/ 38 h 143"/>
                <a:gd name="T82" fmla="*/ 1268 w 1879"/>
                <a:gd name="T83" fmla="*/ 2 h 143"/>
                <a:gd name="T84" fmla="*/ 1290 w 1879"/>
                <a:gd name="T85" fmla="*/ 38 h 143"/>
                <a:gd name="T86" fmla="*/ 337 w 1879"/>
                <a:gd name="T87" fmla="*/ 105 h 143"/>
                <a:gd name="T88" fmla="*/ 337 w 1879"/>
                <a:gd name="T89" fmla="*/ 1 h 143"/>
                <a:gd name="T90" fmla="*/ 266 w 1879"/>
                <a:gd name="T91" fmla="*/ 38 h 143"/>
                <a:gd name="T92" fmla="*/ 331 w 1879"/>
                <a:gd name="T93" fmla="*/ 38 h 143"/>
                <a:gd name="T94" fmla="*/ 337 w 1879"/>
                <a:gd name="T95" fmla="*/ 90 h 143"/>
                <a:gd name="T96" fmla="*/ 312 w 1879"/>
                <a:gd name="T97" fmla="*/ 52 h 143"/>
                <a:gd name="T98" fmla="*/ 266 w 1879"/>
                <a:gd name="T99" fmla="*/ 52 h 143"/>
                <a:gd name="T100" fmla="*/ 266 w 1879"/>
                <a:gd name="T101" fmla="*/ 142 h 143"/>
                <a:gd name="T102" fmla="*/ 266 w 1879"/>
                <a:gd name="T103" fmla="*/ 0 h 143"/>
                <a:gd name="T104" fmla="*/ 232 w 1879"/>
                <a:gd name="T105" fmla="*/ 0 h 143"/>
                <a:gd name="T106" fmla="*/ 243 w 1879"/>
                <a:gd name="T107" fmla="*/ 71 h 143"/>
                <a:gd name="T108" fmla="*/ 148 w 1879"/>
                <a:gd name="T109" fmla="*/ 52 h 143"/>
                <a:gd name="T110" fmla="*/ 266 w 1879"/>
                <a:gd name="T111" fmla="*/ 9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79" h="143">
                  <a:moveTo>
                    <a:pt x="1566" y="138"/>
                  </a:moveTo>
                  <a:cubicBezTo>
                    <a:pt x="1566" y="102"/>
                    <a:pt x="1566" y="102"/>
                    <a:pt x="1566" y="102"/>
                  </a:cubicBezTo>
                  <a:cubicBezTo>
                    <a:pt x="1825" y="102"/>
                    <a:pt x="1825" y="102"/>
                    <a:pt x="1825" y="102"/>
                  </a:cubicBezTo>
                  <a:cubicBezTo>
                    <a:pt x="1834" y="108"/>
                    <a:pt x="1843" y="114"/>
                    <a:pt x="1852" y="120"/>
                  </a:cubicBezTo>
                  <a:cubicBezTo>
                    <a:pt x="1861" y="125"/>
                    <a:pt x="1870" y="131"/>
                    <a:pt x="1879" y="137"/>
                  </a:cubicBezTo>
                  <a:cubicBezTo>
                    <a:pt x="1774" y="138"/>
                    <a:pt x="1670" y="138"/>
                    <a:pt x="1566" y="138"/>
                  </a:cubicBezTo>
                  <a:close/>
                  <a:moveTo>
                    <a:pt x="1566" y="87"/>
                  </a:moveTo>
                  <a:cubicBezTo>
                    <a:pt x="1566" y="52"/>
                    <a:pt x="1566" y="52"/>
                    <a:pt x="1566" y="52"/>
                  </a:cubicBezTo>
                  <a:cubicBezTo>
                    <a:pt x="1585" y="52"/>
                    <a:pt x="1585" y="52"/>
                    <a:pt x="1585" y="52"/>
                  </a:cubicBezTo>
                  <a:cubicBezTo>
                    <a:pt x="1592" y="58"/>
                    <a:pt x="1599" y="63"/>
                    <a:pt x="1606" y="70"/>
                  </a:cubicBezTo>
                  <a:cubicBezTo>
                    <a:pt x="1612" y="75"/>
                    <a:pt x="1619" y="81"/>
                    <a:pt x="1626" y="87"/>
                  </a:cubicBezTo>
                  <a:cubicBezTo>
                    <a:pt x="1566" y="87"/>
                    <a:pt x="1566" y="87"/>
                    <a:pt x="1566" y="87"/>
                  </a:cubicBezTo>
                  <a:close/>
                  <a:moveTo>
                    <a:pt x="1566" y="38"/>
                  </a:moveTo>
                  <a:cubicBezTo>
                    <a:pt x="1566" y="36"/>
                    <a:pt x="1566" y="36"/>
                    <a:pt x="1566" y="36"/>
                  </a:cubicBezTo>
                  <a:cubicBezTo>
                    <a:pt x="1568" y="38"/>
                    <a:pt x="1568" y="38"/>
                    <a:pt x="1568" y="38"/>
                  </a:cubicBezTo>
                  <a:cubicBezTo>
                    <a:pt x="1566" y="38"/>
                    <a:pt x="1566" y="38"/>
                    <a:pt x="1566" y="38"/>
                  </a:cubicBezTo>
                  <a:close/>
                  <a:moveTo>
                    <a:pt x="1566" y="4"/>
                  </a:moveTo>
                  <a:cubicBezTo>
                    <a:pt x="1573" y="9"/>
                    <a:pt x="1580" y="14"/>
                    <a:pt x="1587" y="20"/>
                  </a:cubicBezTo>
                  <a:cubicBezTo>
                    <a:pt x="1595" y="26"/>
                    <a:pt x="1602" y="32"/>
                    <a:pt x="1609" y="38"/>
                  </a:cubicBezTo>
                  <a:cubicBezTo>
                    <a:pt x="1649" y="38"/>
                    <a:pt x="1688" y="38"/>
                    <a:pt x="1728" y="38"/>
                  </a:cubicBezTo>
                  <a:cubicBezTo>
                    <a:pt x="1719" y="32"/>
                    <a:pt x="1711" y="26"/>
                    <a:pt x="1702" y="20"/>
                  </a:cubicBezTo>
                  <a:cubicBezTo>
                    <a:pt x="1693" y="14"/>
                    <a:pt x="1684" y="8"/>
                    <a:pt x="1675" y="2"/>
                  </a:cubicBezTo>
                  <a:cubicBezTo>
                    <a:pt x="1566" y="2"/>
                    <a:pt x="1566" y="2"/>
                    <a:pt x="1566" y="2"/>
                  </a:cubicBezTo>
                  <a:cubicBezTo>
                    <a:pt x="1566" y="4"/>
                    <a:pt x="1566" y="4"/>
                    <a:pt x="1566" y="4"/>
                  </a:cubicBezTo>
                  <a:close/>
                  <a:moveTo>
                    <a:pt x="1627" y="52"/>
                  </a:moveTo>
                  <a:cubicBezTo>
                    <a:pt x="1667" y="52"/>
                    <a:pt x="1708" y="52"/>
                    <a:pt x="1749" y="52"/>
                  </a:cubicBezTo>
                  <a:cubicBezTo>
                    <a:pt x="1758" y="57"/>
                    <a:pt x="1767" y="63"/>
                    <a:pt x="1776" y="69"/>
                  </a:cubicBezTo>
                  <a:cubicBezTo>
                    <a:pt x="1785" y="75"/>
                    <a:pt x="1794" y="81"/>
                    <a:pt x="1803" y="87"/>
                  </a:cubicBezTo>
                  <a:cubicBezTo>
                    <a:pt x="1759" y="87"/>
                    <a:pt x="1715" y="87"/>
                    <a:pt x="1672" y="87"/>
                  </a:cubicBezTo>
                  <a:cubicBezTo>
                    <a:pt x="1664" y="81"/>
                    <a:pt x="1657" y="75"/>
                    <a:pt x="1649" y="69"/>
                  </a:cubicBezTo>
                  <a:cubicBezTo>
                    <a:pt x="1642" y="63"/>
                    <a:pt x="1634" y="58"/>
                    <a:pt x="1627" y="52"/>
                  </a:cubicBezTo>
                  <a:close/>
                  <a:moveTo>
                    <a:pt x="337" y="105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633" y="104"/>
                    <a:pt x="776" y="104"/>
                    <a:pt x="920" y="104"/>
                  </a:cubicBezTo>
                  <a:cubicBezTo>
                    <a:pt x="919" y="110"/>
                    <a:pt x="918" y="116"/>
                    <a:pt x="917" y="122"/>
                  </a:cubicBezTo>
                  <a:cubicBezTo>
                    <a:pt x="916" y="128"/>
                    <a:pt x="915" y="134"/>
                    <a:pt x="914" y="140"/>
                  </a:cubicBezTo>
                  <a:cubicBezTo>
                    <a:pt x="762" y="141"/>
                    <a:pt x="609" y="141"/>
                    <a:pt x="457" y="142"/>
                  </a:cubicBezTo>
                  <a:cubicBezTo>
                    <a:pt x="337" y="142"/>
                    <a:pt x="337" y="142"/>
                    <a:pt x="337" y="142"/>
                  </a:cubicBezTo>
                  <a:cubicBezTo>
                    <a:pt x="337" y="105"/>
                    <a:pt x="337" y="105"/>
                    <a:pt x="337" y="105"/>
                  </a:cubicBezTo>
                  <a:close/>
                  <a:moveTo>
                    <a:pt x="1566" y="2"/>
                  </a:moveTo>
                  <a:cubicBezTo>
                    <a:pt x="1566" y="4"/>
                    <a:pt x="1566" y="4"/>
                    <a:pt x="1566" y="4"/>
                  </a:cubicBezTo>
                  <a:cubicBezTo>
                    <a:pt x="1564" y="2"/>
                    <a:pt x="1564" y="2"/>
                    <a:pt x="1564" y="2"/>
                  </a:cubicBezTo>
                  <a:cubicBezTo>
                    <a:pt x="1566" y="2"/>
                    <a:pt x="1566" y="2"/>
                    <a:pt x="1566" y="2"/>
                  </a:cubicBezTo>
                  <a:close/>
                  <a:moveTo>
                    <a:pt x="1566" y="36"/>
                  </a:moveTo>
                  <a:cubicBezTo>
                    <a:pt x="1560" y="31"/>
                    <a:pt x="1554" y="25"/>
                    <a:pt x="1548" y="20"/>
                  </a:cubicBezTo>
                  <a:cubicBezTo>
                    <a:pt x="1541" y="14"/>
                    <a:pt x="1533" y="8"/>
                    <a:pt x="1527" y="2"/>
                  </a:cubicBezTo>
                  <a:cubicBezTo>
                    <a:pt x="1490" y="2"/>
                    <a:pt x="1453" y="2"/>
                    <a:pt x="1416" y="2"/>
                  </a:cubicBezTo>
                  <a:cubicBezTo>
                    <a:pt x="1422" y="8"/>
                    <a:pt x="1427" y="14"/>
                    <a:pt x="1433" y="20"/>
                  </a:cubicBezTo>
                  <a:cubicBezTo>
                    <a:pt x="1439" y="26"/>
                    <a:pt x="1444" y="32"/>
                    <a:pt x="1449" y="38"/>
                  </a:cubicBezTo>
                  <a:cubicBezTo>
                    <a:pt x="1488" y="38"/>
                    <a:pt x="1527" y="38"/>
                    <a:pt x="1566" y="38"/>
                  </a:cubicBezTo>
                  <a:cubicBezTo>
                    <a:pt x="1566" y="36"/>
                    <a:pt x="1566" y="36"/>
                    <a:pt x="1566" y="36"/>
                  </a:cubicBezTo>
                  <a:close/>
                  <a:moveTo>
                    <a:pt x="1566" y="52"/>
                  </a:moveTo>
                  <a:cubicBezTo>
                    <a:pt x="1566" y="87"/>
                    <a:pt x="1566" y="87"/>
                    <a:pt x="1566" y="87"/>
                  </a:cubicBezTo>
                  <a:cubicBezTo>
                    <a:pt x="1495" y="88"/>
                    <a:pt x="1495" y="88"/>
                    <a:pt x="1495" y="88"/>
                  </a:cubicBezTo>
                  <a:cubicBezTo>
                    <a:pt x="1490" y="82"/>
                    <a:pt x="1484" y="76"/>
                    <a:pt x="1479" y="70"/>
                  </a:cubicBezTo>
                  <a:cubicBezTo>
                    <a:pt x="1473" y="64"/>
                    <a:pt x="1468" y="58"/>
                    <a:pt x="1462" y="52"/>
                  </a:cubicBezTo>
                  <a:cubicBezTo>
                    <a:pt x="1497" y="52"/>
                    <a:pt x="1532" y="52"/>
                    <a:pt x="1566" y="52"/>
                  </a:cubicBezTo>
                  <a:close/>
                  <a:moveTo>
                    <a:pt x="1566" y="102"/>
                  </a:moveTo>
                  <a:cubicBezTo>
                    <a:pt x="1566" y="138"/>
                    <a:pt x="1566" y="138"/>
                    <a:pt x="1566" y="138"/>
                  </a:cubicBezTo>
                  <a:cubicBezTo>
                    <a:pt x="1517" y="138"/>
                    <a:pt x="1517" y="138"/>
                    <a:pt x="1517" y="138"/>
                  </a:cubicBezTo>
                  <a:cubicBezTo>
                    <a:pt x="1397" y="139"/>
                    <a:pt x="1277" y="139"/>
                    <a:pt x="1157" y="140"/>
                  </a:cubicBezTo>
                  <a:cubicBezTo>
                    <a:pt x="1155" y="133"/>
                    <a:pt x="1153" y="127"/>
                    <a:pt x="1152" y="121"/>
                  </a:cubicBezTo>
                  <a:cubicBezTo>
                    <a:pt x="1150" y="115"/>
                    <a:pt x="1149" y="109"/>
                    <a:pt x="1147" y="103"/>
                  </a:cubicBezTo>
                  <a:cubicBezTo>
                    <a:pt x="1260" y="103"/>
                    <a:pt x="1373" y="103"/>
                    <a:pt x="1486" y="103"/>
                  </a:cubicBezTo>
                  <a:cubicBezTo>
                    <a:pt x="1566" y="102"/>
                    <a:pt x="1566" y="102"/>
                    <a:pt x="1566" y="102"/>
                  </a:cubicBezTo>
                  <a:close/>
                  <a:moveTo>
                    <a:pt x="337" y="90"/>
                  </a:moveTo>
                  <a:cubicBezTo>
                    <a:pt x="337" y="52"/>
                    <a:pt x="337" y="52"/>
                    <a:pt x="337" y="52"/>
                  </a:cubicBezTo>
                  <a:cubicBezTo>
                    <a:pt x="369" y="52"/>
                    <a:pt x="401" y="52"/>
                    <a:pt x="434" y="52"/>
                  </a:cubicBezTo>
                  <a:cubicBezTo>
                    <a:pt x="427" y="59"/>
                    <a:pt x="420" y="65"/>
                    <a:pt x="414" y="71"/>
                  </a:cubicBezTo>
                  <a:cubicBezTo>
                    <a:pt x="407" y="77"/>
                    <a:pt x="400" y="83"/>
                    <a:pt x="393" y="89"/>
                  </a:cubicBezTo>
                  <a:cubicBezTo>
                    <a:pt x="337" y="90"/>
                    <a:pt x="337" y="90"/>
                    <a:pt x="337" y="90"/>
                  </a:cubicBezTo>
                  <a:close/>
                  <a:moveTo>
                    <a:pt x="337" y="38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43" y="29"/>
                    <a:pt x="349" y="24"/>
                    <a:pt x="356" y="19"/>
                  </a:cubicBezTo>
                  <a:cubicBezTo>
                    <a:pt x="364" y="13"/>
                    <a:pt x="372" y="7"/>
                    <a:pt x="380" y="1"/>
                  </a:cubicBezTo>
                  <a:cubicBezTo>
                    <a:pt x="417" y="1"/>
                    <a:pt x="453" y="1"/>
                    <a:pt x="490" y="1"/>
                  </a:cubicBezTo>
                  <a:cubicBezTo>
                    <a:pt x="483" y="7"/>
                    <a:pt x="477" y="13"/>
                    <a:pt x="470" y="19"/>
                  </a:cubicBezTo>
                  <a:cubicBezTo>
                    <a:pt x="463" y="25"/>
                    <a:pt x="456" y="32"/>
                    <a:pt x="450" y="38"/>
                  </a:cubicBezTo>
                  <a:cubicBezTo>
                    <a:pt x="412" y="38"/>
                    <a:pt x="374" y="38"/>
                    <a:pt x="337" y="38"/>
                  </a:cubicBezTo>
                  <a:close/>
                  <a:moveTo>
                    <a:pt x="337" y="5"/>
                  </a:moveTo>
                  <a:cubicBezTo>
                    <a:pt x="338" y="3"/>
                    <a:pt x="340" y="2"/>
                    <a:pt x="342" y="1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7" y="5"/>
                    <a:pt x="337" y="5"/>
                    <a:pt x="337" y="5"/>
                  </a:cubicBezTo>
                  <a:close/>
                  <a:moveTo>
                    <a:pt x="966" y="104"/>
                  </a:moveTo>
                  <a:cubicBezTo>
                    <a:pt x="1011" y="104"/>
                    <a:pt x="1056" y="103"/>
                    <a:pt x="1101" y="103"/>
                  </a:cubicBezTo>
                  <a:cubicBezTo>
                    <a:pt x="1102" y="109"/>
                    <a:pt x="1103" y="115"/>
                    <a:pt x="1104" y="121"/>
                  </a:cubicBezTo>
                  <a:cubicBezTo>
                    <a:pt x="1105" y="128"/>
                    <a:pt x="1106" y="134"/>
                    <a:pt x="1107" y="140"/>
                  </a:cubicBezTo>
                  <a:cubicBezTo>
                    <a:pt x="1059" y="140"/>
                    <a:pt x="1012" y="140"/>
                    <a:pt x="964" y="140"/>
                  </a:cubicBezTo>
                  <a:cubicBezTo>
                    <a:pt x="964" y="134"/>
                    <a:pt x="965" y="128"/>
                    <a:pt x="965" y="122"/>
                  </a:cubicBezTo>
                  <a:cubicBezTo>
                    <a:pt x="965" y="116"/>
                    <a:pt x="966" y="110"/>
                    <a:pt x="966" y="104"/>
                  </a:cubicBezTo>
                  <a:close/>
                  <a:moveTo>
                    <a:pt x="476" y="52"/>
                  </a:moveTo>
                  <a:cubicBezTo>
                    <a:pt x="517" y="52"/>
                    <a:pt x="558" y="52"/>
                    <a:pt x="598" y="52"/>
                  </a:cubicBezTo>
                  <a:cubicBezTo>
                    <a:pt x="594" y="58"/>
                    <a:pt x="589" y="64"/>
                    <a:pt x="584" y="71"/>
                  </a:cubicBezTo>
                  <a:cubicBezTo>
                    <a:pt x="579" y="77"/>
                    <a:pt x="574" y="83"/>
                    <a:pt x="570" y="89"/>
                  </a:cubicBezTo>
                  <a:cubicBezTo>
                    <a:pt x="526" y="89"/>
                    <a:pt x="482" y="89"/>
                    <a:pt x="438" y="89"/>
                  </a:cubicBezTo>
                  <a:cubicBezTo>
                    <a:pt x="445" y="83"/>
                    <a:pt x="451" y="77"/>
                    <a:pt x="457" y="71"/>
                  </a:cubicBezTo>
                  <a:cubicBezTo>
                    <a:pt x="464" y="65"/>
                    <a:pt x="470" y="58"/>
                    <a:pt x="476" y="52"/>
                  </a:cubicBezTo>
                  <a:close/>
                  <a:moveTo>
                    <a:pt x="640" y="52"/>
                  </a:moveTo>
                  <a:cubicBezTo>
                    <a:pt x="681" y="52"/>
                    <a:pt x="722" y="52"/>
                    <a:pt x="763" y="52"/>
                  </a:cubicBezTo>
                  <a:cubicBezTo>
                    <a:pt x="760" y="58"/>
                    <a:pt x="757" y="64"/>
                    <a:pt x="754" y="71"/>
                  </a:cubicBezTo>
                  <a:cubicBezTo>
                    <a:pt x="751" y="77"/>
                    <a:pt x="749" y="83"/>
                    <a:pt x="746" y="89"/>
                  </a:cubicBezTo>
                  <a:cubicBezTo>
                    <a:pt x="702" y="89"/>
                    <a:pt x="658" y="89"/>
                    <a:pt x="615" y="89"/>
                  </a:cubicBezTo>
                  <a:cubicBezTo>
                    <a:pt x="619" y="83"/>
                    <a:pt x="623" y="77"/>
                    <a:pt x="628" y="71"/>
                  </a:cubicBezTo>
                  <a:cubicBezTo>
                    <a:pt x="632" y="65"/>
                    <a:pt x="636" y="58"/>
                    <a:pt x="640" y="52"/>
                  </a:cubicBezTo>
                  <a:close/>
                  <a:moveTo>
                    <a:pt x="805" y="52"/>
                  </a:moveTo>
                  <a:cubicBezTo>
                    <a:pt x="846" y="52"/>
                    <a:pt x="886" y="52"/>
                    <a:pt x="927" y="52"/>
                  </a:cubicBezTo>
                  <a:cubicBezTo>
                    <a:pt x="926" y="58"/>
                    <a:pt x="925" y="64"/>
                    <a:pt x="924" y="70"/>
                  </a:cubicBezTo>
                  <a:cubicBezTo>
                    <a:pt x="924" y="76"/>
                    <a:pt x="923" y="82"/>
                    <a:pt x="922" y="89"/>
                  </a:cubicBezTo>
                  <a:cubicBezTo>
                    <a:pt x="878" y="89"/>
                    <a:pt x="834" y="89"/>
                    <a:pt x="791" y="89"/>
                  </a:cubicBezTo>
                  <a:cubicBezTo>
                    <a:pt x="793" y="83"/>
                    <a:pt x="796" y="77"/>
                    <a:pt x="798" y="70"/>
                  </a:cubicBezTo>
                  <a:cubicBezTo>
                    <a:pt x="800" y="64"/>
                    <a:pt x="802" y="58"/>
                    <a:pt x="805" y="52"/>
                  </a:cubicBezTo>
                  <a:close/>
                  <a:moveTo>
                    <a:pt x="969" y="52"/>
                  </a:moveTo>
                  <a:cubicBezTo>
                    <a:pt x="1010" y="52"/>
                    <a:pt x="1051" y="52"/>
                    <a:pt x="1091" y="52"/>
                  </a:cubicBezTo>
                  <a:cubicBezTo>
                    <a:pt x="1092" y="58"/>
                    <a:pt x="1093" y="64"/>
                    <a:pt x="1095" y="70"/>
                  </a:cubicBezTo>
                  <a:cubicBezTo>
                    <a:pt x="1096" y="76"/>
                    <a:pt x="1097" y="82"/>
                    <a:pt x="1098" y="88"/>
                  </a:cubicBezTo>
                  <a:cubicBezTo>
                    <a:pt x="1054" y="88"/>
                    <a:pt x="1010" y="88"/>
                    <a:pt x="967" y="88"/>
                  </a:cubicBezTo>
                  <a:cubicBezTo>
                    <a:pt x="967" y="82"/>
                    <a:pt x="968" y="76"/>
                    <a:pt x="968" y="70"/>
                  </a:cubicBezTo>
                  <a:cubicBezTo>
                    <a:pt x="968" y="64"/>
                    <a:pt x="969" y="58"/>
                    <a:pt x="969" y="52"/>
                  </a:cubicBezTo>
                  <a:close/>
                  <a:moveTo>
                    <a:pt x="1133" y="52"/>
                  </a:moveTo>
                  <a:cubicBezTo>
                    <a:pt x="1174" y="52"/>
                    <a:pt x="1215" y="52"/>
                    <a:pt x="1256" y="52"/>
                  </a:cubicBezTo>
                  <a:cubicBezTo>
                    <a:pt x="1259" y="58"/>
                    <a:pt x="1262" y="64"/>
                    <a:pt x="1265" y="70"/>
                  </a:cubicBezTo>
                  <a:cubicBezTo>
                    <a:pt x="1268" y="76"/>
                    <a:pt x="1271" y="82"/>
                    <a:pt x="1274" y="88"/>
                  </a:cubicBezTo>
                  <a:cubicBezTo>
                    <a:pt x="1230" y="88"/>
                    <a:pt x="1187" y="88"/>
                    <a:pt x="1143" y="88"/>
                  </a:cubicBezTo>
                  <a:cubicBezTo>
                    <a:pt x="1142" y="82"/>
                    <a:pt x="1140" y="76"/>
                    <a:pt x="1138" y="70"/>
                  </a:cubicBezTo>
                  <a:cubicBezTo>
                    <a:pt x="1137" y="64"/>
                    <a:pt x="1135" y="58"/>
                    <a:pt x="1133" y="52"/>
                  </a:cubicBezTo>
                  <a:close/>
                  <a:moveTo>
                    <a:pt x="1298" y="52"/>
                  </a:moveTo>
                  <a:cubicBezTo>
                    <a:pt x="1339" y="52"/>
                    <a:pt x="1379" y="52"/>
                    <a:pt x="1420" y="52"/>
                  </a:cubicBezTo>
                  <a:cubicBezTo>
                    <a:pt x="1425" y="58"/>
                    <a:pt x="1430" y="64"/>
                    <a:pt x="1435" y="70"/>
                  </a:cubicBezTo>
                  <a:cubicBezTo>
                    <a:pt x="1440" y="76"/>
                    <a:pt x="1445" y="82"/>
                    <a:pt x="1450" y="88"/>
                  </a:cubicBezTo>
                  <a:cubicBezTo>
                    <a:pt x="1406" y="88"/>
                    <a:pt x="1363" y="88"/>
                    <a:pt x="1319" y="88"/>
                  </a:cubicBezTo>
                  <a:cubicBezTo>
                    <a:pt x="1316" y="82"/>
                    <a:pt x="1312" y="76"/>
                    <a:pt x="1309" y="70"/>
                  </a:cubicBezTo>
                  <a:cubicBezTo>
                    <a:pt x="1305" y="64"/>
                    <a:pt x="1301" y="58"/>
                    <a:pt x="1298" y="52"/>
                  </a:cubicBezTo>
                  <a:close/>
                  <a:moveTo>
                    <a:pt x="528" y="1"/>
                  </a:moveTo>
                  <a:cubicBezTo>
                    <a:pt x="565" y="1"/>
                    <a:pt x="602" y="1"/>
                    <a:pt x="638" y="1"/>
                  </a:cubicBezTo>
                  <a:cubicBezTo>
                    <a:pt x="634" y="7"/>
                    <a:pt x="629" y="13"/>
                    <a:pt x="624" y="19"/>
                  </a:cubicBezTo>
                  <a:cubicBezTo>
                    <a:pt x="619" y="26"/>
                    <a:pt x="614" y="32"/>
                    <a:pt x="610" y="38"/>
                  </a:cubicBezTo>
                  <a:cubicBezTo>
                    <a:pt x="570" y="38"/>
                    <a:pt x="530" y="38"/>
                    <a:pt x="491" y="38"/>
                  </a:cubicBezTo>
                  <a:cubicBezTo>
                    <a:pt x="497" y="32"/>
                    <a:pt x="503" y="26"/>
                    <a:pt x="509" y="19"/>
                  </a:cubicBezTo>
                  <a:cubicBezTo>
                    <a:pt x="516" y="13"/>
                    <a:pt x="522" y="7"/>
                    <a:pt x="528" y="1"/>
                  </a:cubicBezTo>
                  <a:close/>
                  <a:moveTo>
                    <a:pt x="676" y="1"/>
                  </a:moveTo>
                  <a:cubicBezTo>
                    <a:pt x="713" y="1"/>
                    <a:pt x="750" y="1"/>
                    <a:pt x="786" y="1"/>
                  </a:cubicBezTo>
                  <a:cubicBezTo>
                    <a:pt x="783" y="7"/>
                    <a:pt x="781" y="13"/>
                    <a:pt x="778" y="19"/>
                  </a:cubicBezTo>
                  <a:cubicBezTo>
                    <a:pt x="775" y="26"/>
                    <a:pt x="772" y="32"/>
                    <a:pt x="769" y="38"/>
                  </a:cubicBezTo>
                  <a:cubicBezTo>
                    <a:pt x="730" y="38"/>
                    <a:pt x="690" y="38"/>
                    <a:pt x="650" y="38"/>
                  </a:cubicBezTo>
                  <a:cubicBezTo>
                    <a:pt x="655" y="32"/>
                    <a:pt x="659" y="26"/>
                    <a:pt x="663" y="19"/>
                  </a:cubicBezTo>
                  <a:cubicBezTo>
                    <a:pt x="668" y="13"/>
                    <a:pt x="672" y="7"/>
                    <a:pt x="676" y="1"/>
                  </a:cubicBezTo>
                  <a:close/>
                  <a:moveTo>
                    <a:pt x="824" y="1"/>
                  </a:moveTo>
                  <a:cubicBezTo>
                    <a:pt x="861" y="1"/>
                    <a:pt x="898" y="1"/>
                    <a:pt x="934" y="1"/>
                  </a:cubicBezTo>
                  <a:cubicBezTo>
                    <a:pt x="933" y="7"/>
                    <a:pt x="933" y="13"/>
                    <a:pt x="932" y="20"/>
                  </a:cubicBezTo>
                  <a:cubicBezTo>
                    <a:pt x="931" y="26"/>
                    <a:pt x="930" y="32"/>
                    <a:pt x="929" y="38"/>
                  </a:cubicBezTo>
                  <a:cubicBezTo>
                    <a:pt x="889" y="38"/>
                    <a:pt x="850" y="38"/>
                    <a:pt x="810" y="38"/>
                  </a:cubicBezTo>
                  <a:cubicBezTo>
                    <a:pt x="813" y="32"/>
                    <a:pt x="815" y="26"/>
                    <a:pt x="817" y="19"/>
                  </a:cubicBezTo>
                  <a:cubicBezTo>
                    <a:pt x="820" y="13"/>
                    <a:pt x="822" y="7"/>
                    <a:pt x="824" y="1"/>
                  </a:cubicBezTo>
                  <a:close/>
                  <a:moveTo>
                    <a:pt x="972" y="1"/>
                  </a:moveTo>
                  <a:cubicBezTo>
                    <a:pt x="1009" y="1"/>
                    <a:pt x="1046" y="1"/>
                    <a:pt x="1082" y="1"/>
                  </a:cubicBezTo>
                  <a:cubicBezTo>
                    <a:pt x="1084" y="8"/>
                    <a:pt x="1085" y="14"/>
                    <a:pt x="1086" y="20"/>
                  </a:cubicBezTo>
                  <a:cubicBezTo>
                    <a:pt x="1087" y="26"/>
                    <a:pt x="1088" y="32"/>
                    <a:pt x="1089" y="38"/>
                  </a:cubicBezTo>
                  <a:cubicBezTo>
                    <a:pt x="1049" y="38"/>
                    <a:pt x="1010" y="38"/>
                    <a:pt x="970" y="38"/>
                  </a:cubicBezTo>
                  <a:cubicBezTo>
                    <a:pt x="970" y="32"/>
                    <a:pt x="971" y="26"/>
                    <a:pt x="971" y="20"/>
                  </a:cubicBezTo>
                  <a:cubicBezTo>
                    <a:pt x="972" y="13"/>
                    <a:pt x="972" y="7"/>
                    <a:pt x="972" y="1"/>
                  </a:cubicBezTo>
                  <a:close/>
                  <a:moveTo>
                    <a:pt x="1120" y="1"/>
                  </a:moveTo>
                  <a:cubicBezTo>
                    <a:pt x="1157" y="2"/>
                    <a:pt x="1194" y="2"/>
                    <a:pt x="1230" y="2"/>
                  </a:cubicBezTo>
                  <a:cubicBezTo>
                    <a:pt x="1234" y="8"/>
                    <a:pt x="1237" y="14"/>
                    <a:pt x="1240" y="20"/>
                  </a:cubicBezTo>
                  <a:cubicBezTo>
                    <a:pt x="1243" y="26"/>
                    <a:pt x="1246" y="32"/>
                    <a:pt x="1249" y="38"/>
                  </a:cubicBezTo>
                  <a:cubicBezTo>
                    <a:pt x="1209" y="38"/>
                    <a:pt x="1169" y="38"/>
                    <a:pt x="1130" y="38"/>
                  </a:cubicBezTo>
                  <a:cubicBezTo>
                    <a:pt x="1128" y="32"/>
                    <a:pt x="1127" y="26"/>
                    <a:pt x="1125" y="20"/>
                  </a:cubicBezTo>
                  <a:cubicBezTo>
                    <a:pt x="1123" y="14"/>
                    <a:pt x="1122" y="8"/>
                    <a:pt x="1120" y="1"/>
                  </a:cubicBezTo>
                  <a:close/>
                  <a:moveTo>
                    <a:pt x="1268" y="2"/>
                  </a:moveTo>
                  <a:cubicBezTo>
                    <a:pt x="1305" y="2"/>
                    <a:pt x="1342" y="2"/>
                    <a:pt x="1378" y="2"/>
                  </a:cubicBezTo>
                  <a:cubicBezTo>
                    <a:pt x="1384" y="8"/>
                    <a:pt x="1389" y="14"/>
                    <a:pt x="1393" y="20"/>
                  </a:cubicBezTo>
                  <a:cubicBezTo>
                    <a:pt x="1399" y="26"/>
                    <a:pt x="1404" y="32"/>
                    <a:pt x="1409" y="38"/>
                  </a:cubicBezTo>
                  <a:cubicBezTo>
                    <a:pt x="1369" y="38"/>
                    <a:pt x="1329" y="38"/>
                    <a:pt x="1290" y="38"/>
                  </a:cubicBezTo>
                  <a:cubicBezTo>
                    <a:pt x="1286" y="32"/>
                    <a:pt x="1282" y="26"/>
                    <a:pt x="1279" y="20"/>
                  </a:cubicBezTo>
                  <a:cubicBezTo>
                    <a:pt x="1275" y="14"/>
                    <a:pt x="1272" y="8"/>
                    <a:pt x="1268" y="2"/>
                  </a:cubicBezTo>
                  <a:close/>
                  <a:moveTo>
                    <a:pt x="266" y="105"/>
                  </a:moveTo>
                  <a:cubicBezTo>
                    <a:pt x="337" y="105"/>
                    <a:pt x="337" y="105"/>
                    <a:pt x="337" y="105"/>
                  </a:cubicBezTo>
                  <a:cubicBezTo>
                    <a:pt x="337" y="142"/>
                    <a:pt x="337" y="142"/>
                    <a:pt x="337" y="142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6" y="105"/>
                    <a:pt x="266" y="105"/>
                    <a:pt x="266" y="105"/>
                  </a:cubicBezTo>
                  <a:close/>
                  <a:moveTo>
                    <a:pt x="337" y="1"/>
                  </a:moveTo>
                  <a:cubicBezTo>
                    <a:pt x="337" y="5"/>
                    <a:pt x="337" y="5"/>
                    <a:pt x="337" y="5"/>
                  </a:cubicBezTo>
                  <a:cubicBezTo>
                    <a:pt x="330" y="9"/>
                    <a:pt x="323" y="14"/>
                    <a:pt x="316" y="19"/>
                  </a:cubicBezTo>
                  <a:cubicBezTo>
                    <a:pt x="307" y="25"/>
                    <a:pt x="298" y="32"/>
                    <a:pt x="290" y="38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90" y="0"/>
                    <a:pt x="313" y="1"/>
                    <a:pt x="337" y="1"/>
                  </a:cubicBezTo>
                  <a:close/>
                  <a:moveTo>
                    <a:pt x="337" y="34"/>
                  </a:moveTo>
                  <a:cubicBezTo>
                    <a:pt x="335" y="35"/>
                    <a:pt x="333" y="36"/>
                    <a:pt x="331" y="38"/>
                  </a:cubicBezTo>
                  <a:cubicBezTo>
                    <a:pt x="337" y="38"/>
                    <a:pt x="337" y="38"/>
                    <a:pt x="337" y="38"/>
                  </a:cubicBezTo>
                  <a:cubicBezTo>
                    <a:pt x="337" y="34"/>
                    <a:pt x="337" y="34"/>
                    <a:pt x="337" y="34"/>
                  </a:cubicBezTo>
                  <a:close/>
                  <a:moveTo>
                    <a:pt x="337" y="52"/>
                  </a:moveTo>
                  <a:cubicBezTo>
                    <a:pt x="337" y="90"/>
                    <a:pt x="337" y="90"/>
                    <a:pt x="337" y="90"/>
                  </a:cubicBezTo>
                  <a:cubicBezTo>
                    <a:pt x="266" y="90"/>
                    <a:pt x="266" y="90"/>
                    <a:pt x="266" y="90"/>
                  </a:cubicBezTo>
                  <a:cubicBezTo>
                    <a:pt x="266" y="87"/>
                    <a:pt x="266" y="87"/>
                    <a:pt x="266" y="87"/>
                  </a:cubicBezTo>
                  <a:cubicBezTo>
                    <a:pt x="273" y="82"/>
                    <a:pt x="280" y="76"/>
                    <a:pt x="287" y="71"/>
                  </a:cubicBezTo>
                  <a:cubicBezTo>
                    <a:pt x="295" y="65"/>
                    <a:pt x="304" y="59"/>
                    <a:pt x="312" y="52"/>
                  </a:cubicBezTo>
                  <a:cubicBezTo>
                    <a:pt x="337" y="52"/>
                    <a:pt x="337" y="52"/>
                    <a:pt x="337" y="52"/>
                  </a:cubicBezTo>
                  <a:close/>
                  <a:moveTo>
                    <a:pt x="266" y="55"/>
                  </a:moveTo>
                  <a:cubicBezTo>
                    <a:pt x="270" y="52"/>
                    <a:pt x="270" y="52"/>
                    <a:pt x="270" y="52"/>
                  </a:cubicBezTo>
                  <a:cubicBezTo>
                    <a:pt x="266" y="52"/>
                    <a:pt x="266" y="52"/>
                    <a:pt x="266" y="52"/>
                  </a:cubicBezTo>
                  <a:lnTo>
                    <a:pt x="266" y="55"/>
                  </a:lnTo>
                  <a:close/>
                  <a:moveTo>
                    <a:pt x="61" y="105"/>
                  </a:moveTo>
                  <a:cubicBezTo>
                    <a:pt x="266" y="105"/>
                    <a:pt x="266" y="105"/>
                    <a:pt x="266" y="105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177" y="142"/>
                    <a:pt x="89" y="143"/>
                    <a:pt x="0" y="143"/>
                  </a:cubicBezTo>
                  <a:cubicBezTo>
                    <a:pt x="10" y="137"/>
                    <a:pt x="20" y="130"/>
                    <a:pt x="31" y="124"/>
                  </a:cubicBezTo>
                  <a:cubicBezTo>
                    <a:pt x="41" y="118"/>
                    <a:pt x="51" y="112"/>
                    <a:pt x="61" y="105"/>
                  </a:cubicBezTo>
                  <a:close/>
                  <a:moveTo>
                    <a:pt x="266" y="0"/>
                  </a:moveTo>
                  <a:cubicBezTo>
                    <a:pt x="266" y="38"/>
                    <a:pt x="266" y="38"/>
                    <a:pt x="266" y="38"/>
                  </a:cubicBezTo>
                  <a:cubicBezTo>
                    <a:pt x="234" y="38"/>
                    <a:pt x="203" y="38"/>
                    <a:pt x="171" y="38"/>
                  </a:cubicBezTo>
                  <a:cubicBezTo>
                    <a:pt x="181" y="32"/>
                    <a:pt x="192" y="25"/>
                    <a:pt x="202" y="19"/>
                  </a:cubicBezTo>
                  <a:cubicBezTo>
                    <a:pt x="212" y="13"/>
                    <a:pt x="222" y="7"/>
                    <a:pt x="232" y="0"/>
                  </a:cubicBezTo>
                  <a:cubicBezTo>
                    <a:pt x="266" y="0"/>
                    <a:pt x="266" y="0"/>
                    <a:pt x="266" y="0"/>
                  </a:cubicBezTo>
                  <a:close/>
                  <a:moveTo>
                    <a:pt x="266" y="52"/>
                  </a:moveTo>
                  <a:cubicBezTo>
                    <a:pt x="266" y="55"/>
                    <a:pt x="266" y="55"/>
                    <a:pt x="266" y="55"/>
                  </a:cubicBezTo>
                  <a:cubicBezTo>
                    <a:pt x="258" y="60"/>
                    <a:pt x="251" y="66"/>
                    <a:pt x="243" y="71"/>
                  </a:cubicBezTo>
                  <a:cubicBezTo>
                    <a:pt x="235" y="77"/>
                    <a:pt x="226" y="84"/>
                    <a:pt x="217" y="90"/>
                  </a:cubicBezTo>
                  <a:cubicBezTo>
                    <a:pt x="174" y="90"/>
                    <a:pt x="130" y="90"/>
                    <a:pt x="86" y="90"/>
                  </a:cubicBezTo>
                  <a:cubicBezTo>
                    <a:pt x="97" y="84"/>
                    <a:pt x="107" y="77"/>
                    <a:pt x="117" y="71"/>
                  </a:cubicBezTo>
                  <a:cubicBezTo>
                    <a:pt x="127" y="65"/>
                    <a:pt x="137" y="59"/>
                    <a:pt x="148" y="52"/>
                  </a:cubicBezTo>
                  <a:cubicBezTo>
                    <a:pt x="187" y="52"/>
                    <a:pt x="226" y="52"/>
                    <a:pt x="266" y="52"/>
                  </a:cubicBezTo>
                  <a:close/>
                  <a:moveTo>
                    <a:pt x="266" y="87"/>
                  </a:moveTo>
                  <a:cubicBezTo>
                    <a:pt x="262" y="90"/>
                    <a:pt x="262" y="90"/>
                    <a:pt x="262" y="90"/>
                  </a:cubicBezTo>
                  <a:cubicBezTo>
                    <a:pt x="266" y="90"/>
                    <a:pt x="266" y="90"/>
                    <a:pt x="266" y="90"/>
                  </a:cubicBezTo>
                  <a:lnTo>
                    <a:pt x="266" y="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ļíďe"/>
            <p:cNvSpPr/>
            <p:nvPr/>
          </p:nvSpPr>
          <p:spPr bwMode="auto">
            <a:xfrm>
              <a:off x="4586658" y="1375213"/>
              <a:ext cx="2677754" cy="2484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ḻïdè"/>
            <p:cNvSpPr/>
            <p:nvPr/>
          </p:nvSpPr>
          <p:spPr bwMode="auto">
            <a:xfrm>
              <a:off x="4586658" y="1569370"/>
              <a:ext cx="2641927" cy="54318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sḻíḋê"/>
            <p:cNvSpPr/>
            <p:nvPr/>
          </p:nvSpPr>
          <p:spPr bwMode="auto">
            <a:xfrm>
              <a:off x="4586658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šļíḑê"/>
            <p:cNvSpPr/>
            <p:nvPr/>
          </p:nvSpPr>
          <p:spPr bwMode="auto">
            <a:xfrm>
              <a:off x="4651377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îďê"/>
            <p:cNvSpPr/>
            <p:nvPr/>
          </p:nvSpPr>
          <p:spPr bwMode="auto">
            <a:xfrm>
              <a:off x="470107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ṩḻîḍè"/>
            <p:cNvSpPr/>
            <p:nvPr/>
          </p:nvSpPr>
          <p:spPr bwMode="auto">
            <a:xfrm>
              <a:off x="475076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ṣ1íḓé"/>
            <p:cNvSpPr/>
            <p:nvPr/>
          </p:nvSpPr>
          <p:spPr bwMode="auto">
            <a:xfrm>
              <a:off x="479930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ļïḍè"/>
            <p:cNvSpPr/>
            <p:nvPr/>
          </p:nvSpPr>
          <p:spPr bwMode="auto">
            <a:xfrm>
              <a:off x="4849001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ṩľíḑê"/>
            <p:cNvSpPr/>
            <p:nvPr/>
          </p:nvSpPr>
          <p:spPr bwMode="auto">
            <a:xfrm>
              <a:off x="491372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$lïḍê"/>
            <p:cNvSpPr/>
            <p:nvPr/>
          </p:nvSpPr>
          <p:spPr bwMode="auto">
            <a:xfrm>
              <a:off x="4961104" y="1500028"/>
              <a:ext cx="12713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ṥľïḋé"/>
            <p:cNvSpPr/>
            <p:nvPr/>
          </p:nvSpPr>
          <p:spPr bwMode="auto">
            <a:xfrm>
              <a:off x="5011955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ḷîḍé"/>
            <p:cNvSpPr/>
            <p:nvPr/>
          </p:nvSpPr>
          <p:spPr bwMode="auto">
            <a:xfrm>
              <a:off x="5061650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ṣ1ïḋè"/>
            <p:cNvSpPr/>
            <p:nvPr/>
          </p:nvSpPr>
          <p:spPr bwMode="auto">
            <a:xfrm>
              <a:off x="5110189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sľîḍè"/>
            <p:cNvSpPr/>
            <p:nvPr/>
          </p:nvSpPr>
          <p:spPr bwMode="auto">
            <a:xfrm>
              <a:off x="517375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śḻïḓe"/>
            <p:cNvSpPr/>
            <p:nvPr/>
          </p:nvSpPr>
          <p:spPr bwMode="auto">
            <a:xfrm>
              <a:off x="522344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ślide"/>
            <p:cNvSpPr/>
            <p:nvPr/>
          </p:nvSpPr>
          <p:spPr bwMode="auto">
            <a:xfrm>
              <a:off x="5271987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sḻïḋe"/>
            <p:cNvSpPr/>
            <p:nvPr/>
          </p:nvSpPr>
          <p:spPr bwMode="auto">
            <a:xfrm>
              <a:off x="532168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1ïḋe"/>
            <p:cNvSpPr/>
            <p:nvPr/>
          </p:nvSpPr>
          <p:spPr bwMode="auto">
            <a:xfrm>
              <a:off x="5372533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šḻïḍe"/>
            <p:cNvSpPr/>
            <p:nvPr/>
          </p:nvSpPr>
          <p:spPr bwMode="auto">
            <a:xfrm>
              <a:off x="543609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ṣ1ïḍê"/>
            <p:cNvSpPr/>
            <p:nvPr/>
          </p:nvSpPr>
          <p:spPr bwMode="auto">
            <a:xfrm>
              <a:off x="5484635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ṥļîḋe"/>
            <p:cNvSpPr/>
            <p:nvPr/>
          </p:nvSpPr>
          <p:spPr bwMode="auto">
            <a:xfrm>
              <a:off x="5534330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şľïḓe"/>
            <p:cNvSpPr/>
            <p:nvPr/>
          </p:nvSpPr>
          <p:spPr bwMode="auto">
            <a:xfrm>
              <a:off x="558402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śḻidé"/>
            <p:cNvSpPr/>
            <p:nvPr/>
          </p:nvSpPr>
          <p:spPr bwMode="auto">
            <a:xfrm>
              <a:off x="5632565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ḻïdê"/>
            <p:cNvSpPr/>
            <p:nvPr/>
          </p:nvSpPr>
          <p:spPr bwMode="auto">
            <a:xfrm>
              <a:off x="569612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ṡḷiḍè"/>
            <p:cNvSpPr/>
            <p:nvPr/>
          </p:nvSpPr>
          <p:spPr bwMode="auto">
            <a:xfrm>
              <a:off x="5746979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śḷiḋé"/>
            <p:cNvSpPr/>
            <p:nvPr/>
          </p:nvSpPr>
          <p:spPr bwMode="auto">
            <a:xfrm>
              <a:off x="579436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Sļïḋè"/>
            <p:cNvSpPr/>
            <p:nvPr/>
          </p:nvSpPr>
          <p:spPr bwMode="auto">
            <a:xfrm>
              <a:off x="5845213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S1îḑe"/>
            <p:cNvSpPr/>
            <p:nvPr/>
          </p:nvSpPr>
          <p:spPr bwMode="auto">
            <a:xfrm>
              <a:off x="5894908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śļîḍê"/>
            <p:cNvSpPr/>
            <p:nvPr/>
          </p:nvSpPr>
          <p:spPr bwMode="auto">
            <a:xfrm>
              <a:off x="595847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şļîḋê"/>
            <p:cNvSpPr/>
            <p:nvPr/>
          </p:nvSpPr>
          <p:spPr bwMode="auto">
            <a:xfrm>
              <a:off x="600701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ṩľiḓé"/>
            <p:cNvSpPr/>
            <p:nvPr/>
          </p:nvSpPr>
          <p:spPr bwMode="auto">
            <a:xfrm>
              <a:off x="605670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ś1iḑê"/>
            <p:cNvSpPr/>
            <p:nvPr/>
          </p:nvSpPr>
          <p:spPr bwMode="auto">
            <a:xfrm>
              <a:off x="6105246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ṥľîḋe"/>
            <p:cNvSpPr/>
            <p:nvPr/>
          </p:nvSpPr>
          <p:spPr bwMode="auto">
            <a:xfrm>
              <a:off x="6154941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ṥḻîḓe"/>
            <p:cNvSpPr/>
            <p:nvPr/>
          </p:nvSpPr>
          <p:spPr bwMode="auto">
            <a:xfrm>
              <a:off x="621966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ṥḷïdè"/>
            <p:cNvSpPr/>
            <p:nvPr/>
          </p:nvSpPr>
          <p:spPr bwMode="auto">
            <a:xfrm>
              <a:off x="6269355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şḷïḑê"/>
            <p:cNvSpPr/>
            <p:nvPr/>
          </p:nvSpPr>
          <p:spPr bwMode="auto">
            <a:xfrm>
              <a:off x="631673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lîḋe"/>
            <p:cNvSpPr/>
            <p:nvPr/>
          </p:nvSpPr>
          <p:spPr bwMode="auto">
            <a:xfrm>
              <a:off x="6367589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sḷîḑê"/>
            <p:cNvSpPr/>
            <p:nvPr/>
          </p:nvSpPr>
          <p:spPr bwMode="auto">
            <a:xfrm>
              <a:off x="6414973" y="1451489"/>
              <a:ext cx="30048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ṡḷíďé"/>
            <p:cNvSpPr/>
            <p:nvPr/>
          </p:nvSpPr>
          <p:spPr bwMode="auto">
            <a:xfrm>
              <a:off x="6479692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ḷíḋe"/>
            <p:cNvSpPr/>
            <p:nvPr/>
          </p:nvSpPr>
          <p:spPr bwMode="auto">
            <a:xfrm>
              <a:off x="652938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ṥlïdé"/>
            <p:cNvSpPr/>
            <p:nvPr/>
          </p:nvSpPr>
          <p:spPr bwMode="auto">
            <a:xfrm>
              <a:off x="657908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$ḻîḑé"/>
            <p:cNvSpPr/>
            <p:nvPr/>
          </p:nvSpPr>
          <p:spPr bwMode="auto">
            <a:xfrm>
              <a:off x="662762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śľîḑé"/>
            <p:cNvSpPr/>
            <p:nvPr/>
          </p:nvSpPr>
          <p:spPr bwMode="auto">
            <a:xfrm>
              <a:off x="6677316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Sḻïḑé"/>
            <p:cNvSpPr/>
            <p:nvPr/>
          </p:nvSpPr>
          <p:spPr bwMode="auto">
            <a:xfrm>
              <a:off x="6742036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ŝ1iḓê"/>
            <p:cNvSpPr/>
            <p:nvPr/>
          </p:nvSpPr>
          <p:spPr bwMode="auto">
            <a:xfrm>
              <a:off x="679173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ṣliḓé"/>
            <p:cNvSpPr/>
            <p:nvPr/>
          </p:nvSpPr>
          <p:spPr bwMode="auto">
            <a:xfrm>
              <a:off x="684027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ś1iḑè"/>
            <p:cNvSpPr/>
            <p:nvPr/>
          </p:nvSpPr>
          <p:spPr bwMode="auto">
            <a:xfrm>
              <a:off x="6889965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šḷïḓé"/>
            <p:cNvSpPr/>
            <p:nvPr/>
          </p:nvSpPr>
          <p:spPr bwMode="auto">
            <a:xfrm>
              <a:off x="6938504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$1íďe"/>
            <p:cNvSpPr/>
            <p:nvPr/>
          </p:nvSpPr>
          <p:spPr bwMode="auto">
            <a:xfrm>
              <a:off x="700206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š1îḋè"/>
            <p:cNvSpPr/>
            <p:nvPr/>
          </p:nvSpPr>
          <p:spPr bwMode="auto">
            <a:xfrm>
              <a:off x="705176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şľiḍê"/>
            <p:cNvSpPr/>
            <p:nvPr/>
          </p:nvSpPr>
          <p:spPr bwMode="auto">
            <a:xfrm>
              <a:off x="7102613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ŝļîḓè"/>
            <p:cNvSpPr/>
            <p:nvPr/>
          </p:nvSpPr>
          <p:spPr bwMode="auto">
            <a:xfrm>
              <a:off x="714999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$ľîďé"/>
            <p:cNvSpPr/>
            <p:nvPr/>
          </p:nvSpPr>
          <p:spPr bwMode="auto">
            <a:xfrm>
              <a:off x="7200848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ṣ1îďé"/>
            <p:cNvSpPr/>
            <p:nvPr/>
          </p:nvSpPr>
          <p:spPr bwMode="auto">
            <a:xfrm>
              <a:off x="3974137" y="3735149"/>
              <a:ext cx="144462" cy="918780"/>
            </a:xfrm>
            <a:custGeom>
              <a:avLst/>
              <a:gdLst>
                <a:gd name="T0" fmla="*/ 2 w 125"/>
                <a:gd name="T1" fmla="*/ 0 h 795"/>
                <a:gd name="T2" fmla="*/ 125 w 125"/>
                <a:gd name="T3" fmla="*/ 0 h 795"/>
                <a:gd name="T4" fmla="*/ 123 w 125"/>
                <a:gd name="T5" fmla="*/ 795 h 795"/>
                <a:gd name="T6" fmla="*/ 0 w 125"/>
                <a:gd name="T7" fmla="*/ 793 h 795"/>
                <a:gd name="T8" fmla="*/ 2 w 125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95">
                  <a:moveTo>
                    <a:pt x="2" y="0"/>
                  </a:moveTo>
                  <a:lnTo>
                    <a:pt x="125" y="0"/>
                  </a:lnTo>
                  <a:lnTo>
                    <a:pt x="123" y="795"/>
                  </a:lnTo>
                  <a:lnTo>
                    <a:pt x="0" y="79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ṧḷïďê"/>
            <p:cNvSpPr/>
            <p:nvPr/>
          </p:nvSpPr>
          <p:spPr bwMode="auto">
            <a:xfrm>
              <a:off x="4001874" y="3774443"/>
              <a:ext cx="88989" cy="837881"/>
            </a:xfrm>
            <a:custGeom>
              <a:avLst/>
              <a:gdLst>
                <a:gd name="T0" fmla="*/ 2 w 77"/>
                <a:gd name="T1" fmla="*/ 0 h 725"/>
                <a:gd name="T2" fmla="*/ 0 w 77"/>
                <a:gd name="T3" fmla="*/ 725 h 725"/>
                <a:gd name="T4" fmla="*/ 75 w 77"/>
                <a:gd name="T5" fmla="*/ 725 h 725"/>
                <a:gd name="T6" fmla="*/ 77 w 77"/>
                <a:gd name="T7" fmla="*/ 2 h 725"/>
                <a:gd name="T8" fmla="*/ 2 w 77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25">
                  <a:moveTo>
                    <a:pt x="2" y="0"/>
                  </a:moveTo>
                  <a:lnTo>
                    <a:pt x="0" y="725"/>
                  </a:lnTo>
                  <a:lnTo>
                    <a:pt x="75" y="725"/>
                  </a:lnTo>
                  <a:lnTo>
                    <a:pt x="7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ṩ1ïḓé"/>
            <p:cNvSpPr/>
            <p:nvPr/>
          </p:nvSpPr>
          <p:spPr bwMode="auto">
            <a:xfrm>
              <a:off x="3875903" y="3502854"/>
              <a:ext cx="344398" cy="317817"/>
            </a:xfrm>
            <a:custGeom>
              <a:avLst/>
              <a:gdLst>
                <a:gd name="T0" fmla="*/ 131 w 172"/>
                <a:gd name="T1" fmla="*/ 0 h 159"/>
                <a:gd name="T2" fmla="*/ 172 w 172"/>
                <a:gd name="T3" fmla="*/ 74 h 159"/>
                <a:gd name="T4" fmla="*/ 86 w 172"/>
                <a:gd name="T5" fmla="*/ 159 h 159"/>
                <a:gd name="T6" fmla="*/ 0 w 172"/>
                <a:gd name="T7" fmla="*/ 73 h 159"/>
                <a:gd name="T8" fmla="*/ 42 w 172"/>
                <a:gd name="T9" fmla="*/ 0 h 159"/>
                <a:gd name="T10" fmla="*/ 41 w 172"/>
                <a:gd name="T11" fmla="*/ 49 h 159"/>
                <a:gd name="T12" fmla="*/ 41 w 172"/>
                <a:gd name="T13" fmla="*/ 74 h 159"/>
                <a:gd name="T14" fmla="*/ 64 w 172"/>
                <a:gd name="T15" fmla="*/ 87 h 159"/>
                <a:gd name="T16" fmla="*/ 86 w 172"/>
                <a:gd name="T17" fmla="*/ 100 h 159"/>
                <a:gd name="T18" fmla="*/ 108 w 172"/>
                <a:gd name="T19" fmla="*/ 88 h 159"/>
                <a:gd name="T20" fmla="*/ 131 w 172"/>
                <a:gd name="T21" fmla="*/ 75 h 159"/>
                <a:gd name="T22" fmla="*/ 131 w 172"/>
                <a:gd name="T23" fmla="*/ 49 h 159"/>
                <a:gd name="T24" fmla="*/ 131 w 172"/>
                <a:gd name="T2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59">
                  <a:moveTo>
                    <a:pt x="131" y="0"/>
                  </a:moveTo>
                  <a:cubicBezTo>
                    <a:pt x="155" y="16"/>
                    <a:pt x="172" y="43"/>
                    <a:pt x="172" y="74"/>
                  </a:cubicBezTo>
                  <a:cubicBezTo>
                    <a:pt x="171" y="121"/>
                    <a:pt x="133" y="159"/>
                    <a:pt x="86" y="159"/>
                  </a:cubicBezTo>
                  <a:cubicBezTo>
                    <a:pt x="38" y="159"/>
                    <a:pt x="0" y="120"/>
                    <a:pt x="0" y="73"/>
                  </a:cubicBezTo>
                  <a:cubicBezTo>
                    <a:pt x="0" y="42"/>
                    <a:pt x="17" y="15"/>
                    <a:pt x="42" y="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1" y="49"/>
                    <a:pt x="131" y="49"/>
                    <a:pt x="131" y="49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šľïḍe"/>
            <p:cNvSpPr/>
            <p:nvPr/>
          </p:nvSpPr>
          <p:spPr bwMode="auto">
            <a:xfrm>
              <a:off x="3873592" y="4536048"/>
              <a:ext cx="343242" cy="317817"/>
            </a:xfrm>
            <a:custGeom>
              <a:avLst/>
              <a:gdLst>
                <a:gd name="T0" fmla="*/ 130 w 171"/>
                <a:gd name="T1" fmla="*/ 159 h 159"/>
                <a:gd name="T2" fmla="*/ 171 w 171"/>
                <a:gd name="T3" fmla="*/ 86 h 159"/>
                <a:gd name="T4" fmla="*/ 86 w 171"/>
                <a:gd name="T5" fmla="*/ 0 h 159"/>
                <a:gd name="T6" fmla="*/ 0 w 171"/>
                <a:gd name="T7" fmla="*/ 85 h 159"/>
                <a:gd name="T8" fmla="*/ 40 w 171"/>
                <a:gd name="T9" fmla="*/ 158 h 159"/>
                <a:gd name="T10" fmla="*/ 41 w 171"/>
                <a:gd name="T11" fmla="*/ 110 h 159"/>
                <a:gd name="T12" fmla="*/ 41 w 171"/>
                <a:gd name="T13" fmla="*/ 84 h 159"/>
                <a:gd name="T14" fmla="*/ 63 w 171"/>
                <a:gd name="T15" fmla="*/ 71 h 159"/>
                <a:gd name="T16" fmla="*/ 85 w 171"/>
                <a:gd name="T17" fmla="*/ 59 h 159"/>
                <a:gd name="T18" fmla="*/ 108 w 171"/>
                <a:gd name="T19" fmla="*/ 72 h 159"/>
                <a:gd name="T20" fmla="*/ 130 w 171"/>
                <a:gd name="T21" fmla="*/ 85 h 159"/>
                <a:gd name="T22" fmla="*/ 130 w 171"/>
                <a:gd name="T23" fmla="*/ 110 h 159"/>
                <a:gd name="T24" fmla="*/ 130 w 171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159">
                  <a:moveTo>
                    <a:pt x="130" y="159"/>
                  </a:moveTo>
                  <a:cubicBezTo>
                    <a:pt x="154" y="144"/>
                    <a:pt x="171" y="117"/>
                    <a:pt x="171" y="86"/>
                  </a:cubicBezTo>
                  <a:cubicBezTo>
                    <a:pt x="171" y="39"/>
                    <a:pt x="133" y="0"/>
                    <a:pt x="86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16"/>
                    <a:pt x="16" y="143"/>
                    <a:pt x="40" y="15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30" y="110"/>
                    <a:pt x="130" y="110"/>
                    <a:pt x="130" y="110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ṣľïďê"/>
            <p:cNvSpPr/>
            <p:nvPr/>
          </p:nvSpPr>
          <p:spPr bwMode="auto">
            <a:xfrm>
              <a:off x="3900173" y="4563785"/>
              <a:ext cx="287769" cy="228828"/>
            </a:xfrm>
            <a:custGeom>
              <a:avLst/>
              <a:gdLst>
                <a:gd name="T0" fmla="*/ 131 w 144"/>
                <a:gd name="T1" fmla="*/ 114 h 114"/>
                <a:gd name="T2" fmla="*/ 144 w 144"/>
                <a:gd name="T3" fmla="*/ 72 h 114"/>
                <a:gd name="T4" fmla="*/ 73 w 144"/>
                <a:gd name="T5" fmla="*/ 0 h 114"/>
                <a:gd name="T6" fmla="*/ 0 w 144"/>
                <a:gd name="T7" fmla="*/ 71 h 114"/>
                <a:gd name="T8" fmla="*/ 14 w 144"/>
                <a:gd name="T9" fmla="*/ 113 h 114"/>
                <a:gd name="T10" fmla="*/ 14 w 144"/>
                <a:gd name="T11" fmla="*/ 62 h 114"/>
                <a:gd name="T12" fmla="*/ 73 w 144"/>
                <a:gd name="T13" fmla="*/ 29 h 114"/>
                <a:gd name="T14" fmla="*/ 131 w 144"/>
                <a:gd name="T15" fmla="*/ 63 h 114"/>
                <a:gd name="T16" fmla="*/ 131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131" y="114"/>
                  </a:moveTo>
                  <a:cubicBezTo>
                    <a:pt x="139" y="102"/>
                    <a:pt x="144" y="87"/>
                    <a:pt x="144" y="72"/>
                  </a:cubicBezTo>
                  <a:cubicBezTo>
                    <a:pt x="144" y="32"/>
                    <a:pt x="112" y="0"/>
                    <a:pt x="73" y="0"/>
                  </a:cubicBezTo>
                  <a:cubicBezTo>
                    <a:pt x="33" y="0"/>
                    <a:pt x="1" y="32"/>
                    <a:pt x="0" y="71"/>
                  </a:cubicBezTo>
                  <a:cubicBezTo>
                    <a:pt x="0" y="87"/>
                    <a:pt x="5" y="101"/>
                    <a:pt x="14" y="11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131" y="63"/>
                    <a:pt x="131" y="63"/>
                    <a:pt x="131" y="63"/>
                  </a:cubicBezTo>
                  <a:lnTo>
                    <a:pt x="131" y="114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îṣḻíḑé"/>
            <p:cNvSpPr/>
            <p:nvPr/>
          </p:nvSpPr>
          <p:spPr bwMode="auto">
            <a:xfrm>
              <a:off x="3903640" y="3564106"/>
              <a:ext cx="288925" cy="228828"/>
            </a:xfrm>
            <a:custGeom>
              <a:avLst/>
              <a:gdLst>
                <a:gd name="T0" fmla="*/ 14 w 144"/>
                <a:gd name="T1" fmla="*/ 0 h 114"/>
                <a:gd name="T2" fmla="*/ 0 w 144"/>
                <a:gd name="T3" fmla="*/ 41 h 114"/>
                <a:gd name="T4" fmla="*/ 72 w 144"/>
                <a:gd name="T5" fmla="*/ 114 h 114"/>
                <a:gd name="T6" fmla="*/ 144 w 144"/>
                <a:gd name="T7" fmla="*/ 42 h 114"/>
                <a:gd name="T8" fmla="*/ 131 w 144"/>
                <a:gd name="T9" fmla="*/ 0 h 114"/>
                <a:gd name="T10" fmla="*/ 130 w 144"/>
                <a:gd name="T11" fmla="*/ 51 h 114"/>
                <a:gd name="T12" fmla="*/ 72 w 144"/>
                <a:gd name="T13" fmla="*/ 85 h 114"/>
                <a:gd name="T14" fmla="*/ 13 w 144"/>
                <a:gd name="T15" fmla="*/ 51 h 114"/>
                <a:gd name="T16" fmla="*/ 14 w 144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14" y="0"/>
                  </a:moveTo>
                  <a:cubicBezTo>
                    <a:pt x="5" y="12"/>
                    <a:pt x="0" y="26"/>
                    <a:pt x="0" y="41"/>
                  </a:cubicBezTo>
                  <a:cubicBezTo>
                    <a:pt x="0" y="81"/>
                    <a:pt x="32" y="113"/>
                    <a:pt x="72" y="114"/>
                  </a:cubicBezTo>
                  <a:cubicBezTo>
                    <a:pt x="111" y="114"/>
                    <a:pt x="144" y="82"/>
                    <a:pt x="144" y="42"/>
                  </a:cubicBezTo>
                  <a:cubicBezTo>
                    <a:pt x="144" y="27"/>
                    <a:pt x="139" y="12"/>
                    <a:pt x="131" y="0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13" y="51"/>
                    <a:pt x="13" y="51"/>
                    <a:pt x="13" y="5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š1ïḍé"/>
            <p:cNvSpPr/>
            <p:nvPr/>
          </p:nvSpPr>
          <p:spPr bwMode="auto">
            <a:xfrm>
              <a:off x="7627301" y="3502854"/>
              <a:ext cx="129438" cy="1351012"/>
            </a:xfrm>
            <a:custGeom>
              <a:avLst/>
              <a:gdLst>
                <a:gd name="T0" fmla="*/ 65 w 65"/>
                <a:gd name="T1" fmla="*/ 74 h 675"/>
                <a:gd name="T2" fmla="*/ 32 w 65"/>
                <a:gd name="T3" fmla="*/ 0 h 675"/>
                <a:gd name="T4" fmla="*/ 0 w 65"/>
                <a:gd name="T5" fmla="*/ 74 h 675"/>
                <a:gd name="T6" fmla="*/ 0 w 65"/>
                <a:gd name="T7" fmla="*/ 657 h 675"/>
                <a:gd name="T8" fmla="*/ 18 w 65"/>
                <a:gd name="T9" fmla="*/ 675 h 675"/>
                <a:gd name="T10" fmla="*/ 47 w 65"/>
                <a:gd name="T11" fmla="*/ 675 h 675"/>
                <a:gd name="T12" fmla="*/ 65 w 65"/>
                <a:gd name="T13" fmla="*/ 657 h 675"/>
                <a:gd name="T14" fmla="*/ 65 w 65"/>
                <a:gd name="T15" fmla="*/ 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75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67"/>
                    <a:pt x="8" y="675"/>
                    <a:pt x="18" y="675"/>
                  </a:cubicBezTo>
                  <a:cubicBezTo>
                    <a:pt x="47" y="675"/>
                    <a:pt x="47" y="675"/>
                    <a:pt x="47" y="675"/>
                  </a:cubicBezTo>
                  <a:cubicBezTo>
                    <a:pt x="57" y="675"/>
                    <a:pt x="65" y="667"/>
                    <a:pt x="65" y="657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FFE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ṥḷîdè"/>
            <p:cNvSpPr/>
            <p:nvPr/>
          </p:nvSpPr>
          <p:spPr bwMode="auto">
            <a:xfrm>
              <a:off x="7690864" y="3502854"/>
              <a:ext cx="65875" cy="1351012"/>
            </a:xfrm>
            <a:custGeom>
              <a:avLst/>
              <a:gdLst>
                <a:gd name="T0" fmla="*/ 33 w 33"/>
                <a:gd name="T1" fmla="*/ 74 h 675"/>
                <a:gd name="T2" fmla="*/ 0 w 33"/>
                <a:gd name="T3" fmla="*/ 0 h 675"/>
                <a:gd name="T4" fmla="*/ 15 w 33"/>
                <a:gd name="T5" fmla="*/ 77 h 675"/>
                <a:gd name="T6" fmla="*/ 15 w 33"/>
                <a:gd name="T7" fmla="*/ 675 h 675"/>
                <a:gd name="T8" fmla="*/ 15 w 33"/>
                <a:gd name="T9" fmla="*/ 675 h 675"/>
                <a:gd name="T10" fmla="*/ 33 w 33"/>
                <a:gd name="T11" fmla="*/ 657 h 675"/>
                <a:gd name="T12" fmla="*/ 33 w 33"/>
                <a:gd name="T13" fmla="*/ 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75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25" y="675"/>
                    <a:pt x="33" y="667"/>
                    <a:pt x="33" y="657"/>
                  </a:cubicBezTo>
                  <a:lnTo>
                    <a:pt x="33" y="74"/>
                  </a:lnTo>
                  <a:close/>
                </a:path>
              </a:pathLst>
            </a:cu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ṥľïḑe"/>
            <p:cNvSpPr/>
            <p:nvPr/>
          </p:nvSpPr>
          <p:spPr bwMode="auto">
            <a:xfrm>
              <a:off x="7627301" y="3502854"/>
              <a:ext cx="129438" cy="1271268"/>
            </a:xfrm>
            <a:custGeom>
              <a:avLst/>
              <a:gdLst>
                <a:gd name="T0" fmla="*/ 65 w 65"/>
                <a:gd name="T1" fmla="*/ 74 h 635"/>
                <a:gd name="T2" fmla="*/ 32 w 65"/>
                <a:gd name="T3" fmla="*/ 0 h 635"/>
                <a:gd name="T4" fmla="*/ 0 w 65"/>
                <a:gd name="T5" fmla="*/ 74 h 635"/>
                <a:gd name="T6" fmla="*/ 0 w 65"/>
                <a:gd name="T7" fmla="*/ 631 h 635"/>
                <a:gd name="T8" fmla="*/ 65 w 65"/>
                <a:gd name="T9" fmla="*/ 631 h 635"/>
                <a:gd name="T10" fmla="*/ 65 w 65"/>
                <a:gd name="T11" fmla="*/ 7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5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23" y="635"/>
                    <a:pt x="44" y="635"/>
                    <a:pt x="65" y="631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C0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$lïḑe"/>
            <p:cNvSpPr/>
            <p:nvPr/>
          </p:nvSpPr>
          <p:spPr bwMode="auto">
            <a:xfrm>
              <a:off x="7690864" y="3502854"/>
              <a:ext cx="65875" cy="1268957"/>
            </a:xfrm>
            <a:custGeom>
              <a:avLst/>
              <a:gdLst>
                <a:gd name="T0" fmla="*/ 33 w 33"/>
                <a:gd name="T1" fmla="*/ 74 h 634"/>
                <a:gd name="T2" fmla="*/ 0 w 33"/>
                <a:gd name="T3" fmla="*/ 0 h 634"/>
                <a:gd name="T4" fmla="*/ 15 w 33"/>
                <a:gd name="T5" fmla="*/ 77 h 634"/>
                <a:gd name="T6" fmla="*/ 15 w 33"/>
                <a:gd name="T7" fmla="*/ 634 h 634"/>
                <a:gd name="T8" fmla="*/ 33 w 33"/>
                <a:gd name="T9" fmla="*/ 631 h 634"/>
                <a:gd name="T10" fmla="*/ 33 w 33"/>
                <a:gd name="T11" fmla="*/ 7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34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634"/>
                    <a:pt x="15" y="634"/>
                    <a:pt x="15" y="634"/>
                  </a:cubicBezTo>
                  <a:cubicBezTo>
                    <a:pt x="26" y="634"/>
                    <a:pt x="22" y="633"/>
                    <a:pt x="33" y="631"/>
                  </a:cubicBezTo>
                  <a:lnTo>
                    <a:pt x="33" y="74"/>
                  </a:lnTo>
                  <a:close/>
                </a:path>
              </a:pathLst>
            </a:custGeom>
            <a:solidFill>
              <a:srgbClr val="A2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šḻïḋè"/>
            <p:cNvSpPr/>
            <p:nvPr/>
          </p:nvSpPr>
          <p:spPr bwMode="auto">
            <a:xfrm>
              <a:off x="7627301" y="3502854"/>
              <a:ext cx="129438" cy="1229663"/>
            </a:xfrm>
            <a:custGeom>
              <a:avLst/>
              <a:gdLst>
                <a:gd name="T0" fmla="*/ 65 w 65"/>
                <a:gd name="T1" fmla="*/ 74 h 614"/>
                <a:gd name="T2" fmla="*/ 32 w 65"/>
                <a:gd name="T3" fmla="*/ 0 h 614"/>
                <a:gd name="T4" fmla="*/ 0 w 65"/>
                <a:gd name="T5" fmla="*/ 74 h 614"/>
                <a:gd name="T6" fmla="*/ 0 w 65"/>
                <a:gd name="T7" fmla="*/ 610 h 614"/>
                <a:gd name="T8" fmla="*/ 65 w 65"/>
                <a:gd name="T9" fmla="*/ 610 h 614"/>
                <a:gd name="T10" fmla="*/ 65 w 65"/>
                <a:gd name="T11" fmla="*/ 7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14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23" y="614"/>
                    <a:pt x="45" y="614"/>
                    <a:pt x="65" y="610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śḻíḑê"/>
            <p:cNvSpPr/>
            <p:nvPr/>
          </p:nvSpPr>
          <p:spPr bwMode="auto">
            <a:xfrm>
              <a:off x="7693175" y="3508632"/>
              <a:ext cx="63563" cy="1219262"/>
            </a:xfrm>
            <a:custGeom>
              <a:avLst/>
              <a:gdLst>
                <a:gd name="T0" fmla="*/ 32 w 32"/>
                <a:gd name="T1" fmla="*/ 74 h 609"/>
                <a:gd name="T2" fmla="*/ 0 w 32"/>
                <a:gd name="T3" fmla="*/ 0 h 609"/>
                <a:gd name="T4" fmla="*/ 16 w 32"/>
                <a:gd name="T5" fmla="*/ 74 h 609"/>
                <a:gd name="T6" fmla="*/ 16 w 32"/>
                <a:gd name="T7" fmla="*/ 607 h 609"/>
                <a:gd name="T8" fmla="*/ 32 w 32"/>
                <a:gd name="T9" fmla="*/ 607 h 609"/>
                <a:gd name="T10" fmla="*/ 32 w 32"/>
                <a:gd name="T11" fmla="*/ 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09">
                  <a:moveTo>
                    <a:pt x="32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607"/>
                    <a:pt x="16" y="607"/>
                    <a:pt x="16" y="607"/>
                  </a:cubicBezTo>
                  <a:cubicBezTo>
                    <a:pt x="27" y="607"/>
                    <a:pt x="21" y="609"/>
                    <a:pt x="32" y="607"/>
                  </a:cubicBezTo>
                  <a:lnTo>
                    <a:pt x="32" y="74"/>
                  </a:ln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$ľîḍê"/>
            <p:cNvSpPr/>
            <p:nvPr/>
          </p:nvSpPr>
          <p:spPr bwMode="auto">
            <a:xfrm>
              <a:off x="7627301" y="3502854"/>
              <a:ext cx="129438" cy="153708"/>
            </a:xfrm>
            <a:custGeom>
              <a:avLst/>
              <a:gdLst>
                <a:gd name="T0" fmla="*/ 65 w 65"/>
                <a:gd name="T1" fmla="*/ 74 h 77"/>
                <a:gd name="T2" fmla="*/ 32 w 65"/>
                <a:gd name="T3" fmla="*/ 0 h 77"/>
                <a:gd name="T4" fmla="*/ 0 w 65"/>
                <a:gd name="T5" fmla="*/ 74 h 77"/>
                <a:gd name="T6" fmla="*/ 32 w 65"/>
                <a:gd name="T7" fmla="*/ 77 h 77"/>
                <a:gd name="T8" fmla="*/ 65 w 65"/>
                <a:gd name="T9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7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0" y="76"/>
                    <a:pt x="21" y="77"/>
                    <a:pt x="32" y="77"/>
                  </a:cubicBezTo>
                  <a:cubicBezTo>
                    <a:pt x="44" y="77"/>
                    <a:pt x="55" y="76"/>
                    <a:pt x="6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ṥļiḑè"/>
            <p:cNvSpPr/>
            <p:nvPr/>
          </p:nvSpPr>
          <p:spPr bwMode="auto">
            <a:xfrm>
              <a:off x="7690864" y="3502854"/>
              <a:ext cx="65875" cy="153708"/>
            </a:xfrm>
            <a:custGeom>
              <a:avLst/>
              <a:gdLst>
                <a:gd name="T0" fmla="*/ 33 w 33"/>
                <a:gd name="T1" fmla="*/ 74 h 77"/>
                <a:gd name="T2" fmla="*/ 0 w 33"/>
                <a:gd name="T3" fmla="*/ 0 h 77"/>
                <a:gd name="T4" fmla="*/ 17 w 33"/>
                <a:gd name="T5" fmla="*/ 77 h 77"/>
                <a:gd name="T6" fmla="*/ 33 w 33"/>
                <a:gd name="T7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77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8" y="77"/>
                    <a:pt x="23" y="76"/>
                    <a:pt x="33" y="7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šḻïdè"/>
            <p:cNvSpPr/>
            <p:nvPr/>
          </p:nvSpPr>
          <p:spPr bwMode="auto">
            <a:xfrm>
              <a:off x="7671217" y="3502854"/>
              <a:ext cx="41605" cy="52006"/>
            </a:xfrm>
            <a:custGeom>
              <a:avLst/>
              <a:gdLst>
                <a:gd name="T0" fmla="*/ 21 w 21"/>
                <a:gd name="T1" fmla="*/ 25 h 26"/>
                <a:gd name="T2" fmla="*/ 10 w 21"/>
                <a:gd name="T3" fmla="*/ 0 h 26"/>
                <a:gd name="T4" fmla="*/ 0 w 21"/>
                <a:gd name="T5" fmla="*/ 25 h 26"/>
                <a:gd name="T6" fmla="*/ 10 w 21"/>
                <a:gd name="T7" fmla="*/ 26 h 26"/>
                <a:gd name="T8" fmla="*/ 21 w 21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21" y="2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26"/>
                    <a:pt x="7" y="26"/>
                    <a:pt x="10" y="26"/>
                  </a:cubicBezTo>
                  <a:cubicBezTo>
                    <a:pt x="14" y="26"/>
                    <a:pt x="18" y="26"/>
                    <a:pt x="21" y="2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śľïḑé"/>
            <p:cNvSpPr/>
            <p:nvPr/>
          </p:nvSpPr>
          <p:spPr bwMode="auto">
            <a:xfrm>
              <a:off x="3619338" y="2062853"/>
              <a:ext cx="543178" cy="542023"/>
            </a:xfrm>
            <a:custGeom>
              <a:avLst/>
              <a:gdLst>
                <a:gd name="T0" fmla="*/ 239 w 271"/>
                <a:gd name="T1" fmla="*/ 189 h 271"/>
                <a:gd name="T2" fmla="*/ 254 w 271"/>
                <a:gd name="T3" fmla="*/ 202 h 271"/>
                <a:gd name="T4" fmla="*/ 222 w 271"/>
                <a:gd name="T5" fmla="*/ 241 h 271"/>
                <a:gd name="T6" fmla="*/ 207 w 271"/>
                <a:gd name="T7" fmla="*/ 228 h 271"/>
                <a:gd name="T8" fmla="*/ 171 w 271"/>
                <a:gd name="T9" fmla="*/ 246 h 271"/>
                <a:gd name="T10" fmla="*/ 172 w 271"/>
                <a:gd name="T11" fmla="*/ 266 h 271"/>
                <a:gd name="T12" fmla="*/ 136 w 271"/>
                <a:gd name="T13" fmla="*/ 270 h 271"/>
                <a:gd name="T14" fmla="*/ 136 w 271"/>
                <a:gd name="T15" fmla="*/ 213 h 271"/>
                <a:gd name="T16" fmla="*/ 195 w 271"/>
                <a:gd name="T17" fmla="*/ 186 h 271"/>
                <a:gd name="T18" fmla="*/ 186 w 271"/>
                <a:gd name="T19" fmla="*/ 76 h 271"/>
                <a:gd name="T20" fmla="*/ 186 w 271"/>
                <a:gd name="T21" fmla="*/ 76 h 271"/>
                <a:gd name="T22" fmla="*/ 158 w 271"/>
                <a:gd name="T23" fmla="*/ 61 h 271"/>
                <a:gd name="T24" fmla="*/ 136 w 271"/>
                <a:gd name="T25" fmla="*/ 57 h 271"/>
                <a:gd name="T26" fmla="*/ 136 w 271"/>
                <a:gd name="T27" fmla="*/ 1 h 271"/>
                <a:gd name="T28" fmla="*/ 149 w 271"/>
                <a:gd name="T29" fmla="*/ 0 h 271"/>
                <a:gd name="T30" fmla="*/ 151 w 271"/>
                <a:gd name="T31" fmla="*/ 20 h 271"/>
                <a:gd name="T32" fmla="*/ 190 w 271"/>
                <a:gd name="T33" fmla="*/ 32 h 271"/>
                <a:gd name="T34" fmla="*/ 203 w 271"/>
                <a:gd name="T35" fmla="*/ 17 h 271"/>
                <a:gd name="T36" fmla="*/ 241 w 271"/>
                <a:gd name="T37" fmla="*/ 49 h 271"/>
                <a:gd name="T38" fmla="*/ 228 w 271"/>
                <a:gd name="T39" fmla="*/ 64 h 271"/>
                <a:gd name="T40" fmla="*/ 247 w 271"/>
                <a:gd name="T41" fmla="*/ 101 h 271"/>
                <a:gd name="T42" fmla="*/ 267 w 271"/>
                <a:gd name="T43" fmla="*/ 99 h 271"/>
                <a:gd name="T44" fmla="*/ 271 w 271"/>
                <a:gd name="T45" fmla="*/ 149 h 271"/>
                <a:gd name="T46" fmla="*/ 251 w 271"/>
                <a:gd name="T47" fmla="*/ 150 h 271"/>
                <a:gd name="T48" fmla="*/ 239 w 271"/>
                <a:gd name="T49" fmla="*/ 189 h 271"/>
                <a:gd name="T50" fmla="*/ 136 w 271"/>
                <a:gd name="T51" fmla="*/ 270 h 271"/>
                <a:gd name="T52" fmla="*/ 123 w 271"/>
                <a:gd name="T53" fmla="*/ 271 h 271"/>
                <a:gd name="T54" fmla="*/ 121 w 271"/>
                <a:gd name="T55" fmla="*/ 251 h 271"/>
                <a:gd name="T56" fmla="*/ 82 w 271"/>
                <a:gd name="T57" fmla="*/ 238 h 271"/>
                <a:gd name="T58" fmla="*/ 69 w 271"/>
                <a:gd name="T59" fmla="*/ 254 h 271"/>
                <a:gd name="T60" fmla="*/ 31 w 271"/>
                <a:gd name="T61" fmla="*/ 222 h 271"/>
                <a:gd name="T62" fmla="*/ 44 w 271"/>
                <a:gd name="T63" fmla="*/ 206 h 271"/>
                <a:gd name="T64" fmla="*/ 25 w 271"/>
                <a:gd name="T65" fmla="*/ 170 h 271"/>
                <a:gd name="T66" fmla="*/ 5 w 271"/>
                <a:gd name="T67" fmla="*/ 172 h 271"/>
                <a:gd name="T68" fmla="*/ 0 w 271"/>
                <a:gd name="T69" fmla="*/ 122 h 271"/>
                <a:gd name="T70" fmla="*/ 20 w 271"/>
                <a:gd name="T71" fmla="*/ 120 h 271"/>
                <a:gd name="T72" fmla="*/ 33 w 271"/>
                <a:gd name="T73" fmla="*/ 82 h 271"/>
                <a:gd name="T74" fmla="*/ 17 w 271"/>
                <a:gd name="T75" fmla="*/ 69 h 271"/>
                <a:gd name="T76" fmla="*/ 49 w 271"/>
                <a:gd name="T77" fmla="*/ 30 h 271"/>
                <a:gd name="T78" fmla="*/ 65 w 271"/>
                <a:gd name="T79" fmla="*/ 43 h 271"/>
                <a:gd name="T80" fmla="*/ 101 w 271"/>
                <a:gd name="T81" fmla="*/ 24 h 271"/>
                <a:gd name="T82" fmla="*/ 99 w 271"/>
                <a:gd name="T83" fmla="*/ 4 h 271"/>
                <a:gd name="T84" fmla="*/ 136 w 271"/>
                <a:gd name="T85" fmla="*/ 1 h 271"/>
                <a:gd name="T86" fmla="*/ 136 w 271"/>
                <a:gd name="T87" fmla="*/ 57 h 271"/>
                <a:gd name="T88" fmla="*/ 76 w 271"/>
                <a:gd name="T89" fmla="*/ 85 h 271"/>
                <a:gd name="T90" fmla="*/ 86 w 271"/>
                <a:gd name="T91" fmla="*/ 195 h 271"/>
                <a:gd name="T92" fmla="*/ 113 w 271"/>
                <a:gd name="T93" fmla="*/ 210 h 271"/>
                <a:gd name="T94" fmla="*/ 136 w 271"/>
                <a:gd name="T95" fmla="*/ 213 h 271"/>
                <a:gd name="T96" fmla="*/ 136 w 271"/>
                <a:gd name="T9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1" h="271">
                  <a:moveTo>
                    <a:pt x="239" y="189"/>
                  </a:moveTo>
                  <a:cubicBezTo>
                    <a:pt x="254" y="202"/>
                    <a:pt x="254" y="202"/>
                    <a:pt x="254" y="202"/>
                  </a:cubicBezTo>
                  <a:cubicBezTo>
                    <a:pt x="222" y="241"/>
                    <a:pt x="222" y="241"/>
                    <a:pt x="222" y="241"/>
                  </a:cubicBezTo>
                  <a:cubicBezTo>
                    <a:pt x="207" y="228"/>
                    <a:pt x="207" y="228"/>
                    <a:pt x="207" y="228"/>
                  </a:cubicBezTo>
                  <a:cubicBezTo>
                    <a:pt x="196" y="236"/>
                    <a:pt x="184" y="242"/>
                    <a:pt x="171" y="246"/>
                  </a:cubicBezTo>
                  <a:cubicBezTo>
                    <a:pt x="172" y="266"/>
                    <a:pt x="172" y="266"/>
                    <a:pt x="172" y="266"/>
                  </a:cubicBezTo>
                  <a:cubicBezTo>
                    <a:pt x="136" y="270"/>
                    <a:pt x="136" y="270"/>
                    <a:pt x="136" y="270"/>
                  </a:cubicBezTo>
                  <a:cubicBezTo>
                    <a:pt x="136" y="213"/>
                    <a:pt x="136" y="213"/>
                    <a:pt x="136" y="213"/>
                  </a:cubicBezTo>
                  <a:cubicBezTo>
                    <a:pt x="158" y="213"/>
                    <a:pt x="180" y="204"/>
                    <a:pt x="195" y="186"/>
                  </a:cubicBezTo>
                  <a:cubicBezTo>
                    <a:pt x="223" y="153"/>
                    <a:pt x="219" y="103"/>
                    <a:pt x="186" y="76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78" y="69"/>
                    <a:pt x="169" y="64"/>
                    <a:pt x="158" y="61"/>
                  </a:cubicBezTo>
                  <a:cubicBezTo>
                    <a:pt x="151" y="59"/>
                    <a:pt x="143" y="57"/>
                    <a:pt x="136" y="57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64" y="22"/>
                    <a:pt x="178" y="26"/>
                    <a:pt x="190" y="32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41" y="49"/>
                    <a:pt x="241" y="49"/>
                    <a:pt x="241" y="49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6" y="75"/>
                    <a:pt x="243" y="88"/>
                    <a:pt x="247" y="101"/>
                  </a:cubicBezTo>
                  <a:cubicBezTo>
                    <a:pt x="267" y="99"/>
                    <a:pt x="267" y="99"/>
                    <a:pt x="267" y="99"/>
                  </a:cubicBezTo>
                  <a:cubicBezTo>
                    <a:pt x="271" y="149"/>
                    <a:pt x="271" y="149"/>
                    <a:pt x="271" y="149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49" y="164"/>
                    <a:pt x="245" y="177"/>
                    <a:pt x="239" y="189"/>
                  </a:cubicBezTo>
                  <a:close/>
                  <a:moveTo>
                    <a:pt x="136" y="270"/>
                  </a:moveTo>
                  <a:cubicBezTo>
                    <a:pt x="123" y="271"/>
                    <a:pt x="123" y="271"/>
                    <a:pt x="123" y="27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07" y="249"/>
                    <a:pt x="94" y="245"/>
                    <a:pt x="82" y="238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35" y="195"/>
                    <a:pt x="29" y="183"/>
                    <a:pt x="25" y="170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07"/>
                    <a:pt x="26" y="94"/>
                    <a:pt x="33" y="82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76" y="35"/>
                    <a:pt x="88" y="29"/>
                    <a:pt x="101" y="2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13" y="57"/>
                    <a:pt x="91" y="67"/>
                    <a:pt x="76" y="85"/>
                  </a:cubicBezTo>
                  <a:cubicBezTo>
                    <a:pt x="48" y="118"/>
                    <a:pt x="53" y="168"/>
                    <a:pt x="86" y="195"/>
                  </a:cubicBezTo>
                  <a:cubicBezTo>
                    <a:pt x="94" y="202"/>
                    <a:pt x="103" y="207"/>
                    <a:pt x="113" y="210"/>
                  </a:cubicBezTo>
                  <a:cubicBezTo>
                    <a:pt x="121" y="212"/>
                    <a:pt x="128" y="213"/>
                    <a:pt x="136" y="213"/>
                  </a:cubicBezTo>
                  <a:lnTo>
                    <a:pt x="136" y="27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ṡlîḑê"/>
            <p:cNvSpPr/>
            <p:nvPr/>
          </p:nvSpPr>
          <p:spPr bwMode="auto">
            <a:xfrm>
              <a:off x="7726691" y="1159097"/>
              <a:ext cx="538556" cy="374446"/>
            </a:xfrm>
            <a:custGeom>
              <a:avLst/>
              <a:gdLst>
                <a:gd name="T0" fmla="*/ 213 w 269"/>
                <a:gd name="T1" fmla="*/ 68 h 187"/>
                <a:gd name="T2" fmla="*/ 269 w 269"/>
                <a:gd name="T3" fmla="*/ 127 h 187"/>
                <a:gd name="T4" fmla="*/ 269 w 269"/>
                <a:gd name="T5" fmla="*/ 127 h 187"/>
                <a:gd name="T6" fmla="*/ 211 w 269"/>
                <a:gd name="T7" fmla="*/ 187 h 187"/>
                <a:gd name="T8" fmla="*/ 63 w 269"/>
                <a:gd name="T9" fmla="*/ 187 h 187"/>
                <a:gd name="T10" fmla="*/ 0 w 269"/>
                <a:gd name="T11" fmla="*/ 127 h 187"/>
                <a:gd name="T12" fmla="*/ 0 w 269"/>
                <a:gd name="T13" fmla="*/ 127 h 187"/>
                <a:gd name="T14" fmla="*/ 55 w 269"/>
                <a:gd name="T15" fmla="*/ 68 h 187"/>
                <a:gd name="T16" fmla="*/ 55 w 269"/>
                <a:gd name="T17" fmla="*/ 66 h 187"/>
                <a:gd name="T18" fmla="*/ 134 w 269"/>
                <a:gd name="T19" fmla="*/ 0 h 187"/>
                <a:gd name="T20" fmla="*/ 213 w 269"/>
                <a:gd name="T21" fmla="*/ 66 h 187"/>
                <a:gd name="T22" fmla="*/ 213 w 269"/>
                <a:gd name="T23" fmla="*/ 6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87">
                  <a:moveTo>
                    <a:pt x="213" y="68"/>
                  </a:moveTo>
                  <a:cubicBezTo>
                    <a:pt x="245" y="75"/>
                    <a:pt x="269" y="99"/>
                    <a:pt x="269" y="127"/>
                  </a:cubicBezTo>
                  <a:cubicBezTo>
                    <a:pt x="269" y="127"/>
                    <a:pt x="269" y="127"/>
                    <a:pt x="269" y="127"/>
                  </a:cubicBezTo>
                  <a:cubicBezTo>
                    <a:pt x="269" y="157"/>
                    <a:pt x="244" y="187"/>
                    <a:pt x="211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27" y="187"/>
                    <a:pt x="0" y="158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99"/>
                    <a:pt x="23" y="75"/>
                    <a:pt x="55" y="68"/>
                  </a:cubicBezTo>
                  <a:cubicBezTo>
                    <a:pt x="55" y="68"/>
                    <a:pt x="55" y="67"/>
                    <a:pt x="55" y="66"/>
                  </a:cubicBezTo>
                  <a:cubicBezTo>
                    <a:pt x="55" y="30"/>
                    <a:pt x="91" y="0"/>
                    <a:pt x="134" y="0"/>
                  </a:cubicBezTo>
                  <a:cubicBezTo>
                    <a:pt x="178" y="0"/>
                    <a:pt x="213" y="30"/>
                    <a:pt x="213" y="66"/>
                  </a:cubicBezTo>
                  <a:cubicBezTo>
                    <a:pt x="213" y="67"/>
                    <a:pt x="213" y="68"/>
                    <a:pt x="213" y="68"/>
                  </a:cubicBezTo>
                  <a:close/>
                </a:path>
              </a:pathLst>
            </a:custGeom>
            <a:solidFill>
              <a:srgbClr val="FFB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šḻíḍè"/>
            <p:cNvSpPr/>
            <p:nvPr/>
          </p:nvSpPr>
          <p:spPr bwMode="auto">
            <a:xfrm>
              <a:off x="7619211" y="1151007"/>
              <a:ext cx="376758" cy="262344"/>
            </a:xfrm>
            <a:custGeom>
              <a:avLst/>
              <a:gdLst>
                <a:gd name="T0" fmla="*/ 149 w 188"/>
                <a:gd name="T1" fmla="*/ 48 h 131"/>
                <a:gd name="T2" fmla="*/ 188 w 188"/>
                <a:gd name="T3" fmla="*/ 89 h 131"/>
                <a:gd name="T4" fmla="*/ 188 w 188"/>
                <a:gd name="T5" fmla="*/ 89 h 131"/>
                <a:gd name="T6" fmla="*/ 147 w 188"/>
                <a:gd name="T7" fmla="*/ 131 h 131"/>
                <a:gd name="T8" fmla="*/ 44 w 188"/>
                <a:gd name="T9" fmla="*/ 131 h 131"/>
                <a:gd name="T10" fmla="*/ 0 w 188"/>
                <a:gd name="T11" fmla="*/ 89 h 131"/>
                <a:gd name="T12" fmla="*/ 0 w 188"/>
                <a:gd name="T13" fmla="*/ 89 h 131"/>
                <a:gd name="T14" fmla="*/ 39 w 188"/>
                <a:gd name="T15" fmla="*/ 48 h 131"/>
                <a:gd name="T16" fmla="*/ 39 w 188"/>
                <a:gd name="T17" fmla="*/ 47 h 131"/>
                <a:gd name="T18" fmla="*/ 94 w 188"/>
                <a:gd name="T19" fmla="*/ 0 h 131"/>
                <a:gd name="T20" fmla="*/ 149 w 188"/>
                <a:gd name="T21" fmla="*/ 47 h 131"/>
                <a:gd name="T22" fmla="*/ 149 w 188"/>
                <a:gd name="T23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131">
                  <a:moveTo>
                    <a:pt x="149" y="48"/>
                  </a:moveTo>
                  <a:cubicBezTo>
                    <a:pt x="172" y="53"/>
                    <a:pt x="188" y="6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110"/>
                    <a:pt x="171" y="131"/>
                    <a:pt x="147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19" y="131"/>
                    <a:pt x="0" y="111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69"/>
                    <a:pt x="17" y="53"/>
                    <a:pt x="39" y="48"/>
                  </a:cubicBezTo>
                  <a:cubicBezTo>
                    <a:pt x="39" y="48"/>
                    <a:pt x="39" y="47"/>
                    <a:pt x="39" y="47"/>
                  </a:cubicBezTo>
                  <a:cubicBezTo>
                    <a:pt x="39" y="21"/>
                    <a:pt x="64" y="0"/>
                    <a:pt x="94" y="0"/>
                  </a:cubicBezTo>
                  <a:cubicBezTo>
                    <a:pt x="125" y="0"/>
                    <a:pt x="149" y="21"/>
                    <a:pt x="149" y="47"/>
                  </a:cubicBezTo>
                  <a:cubicBezTo>
                    <a:pt x="149" y="47"/>
                    <a:pt x="149" y="48"/>
                    <a:pt x="149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ṣḷíḓe"/>
            <p:cNvSpPr/>
            <p:nvPr/>
          </p:nvSpPr>
          <p:spPr bwMode="auto">
            <a:xfrm>
              <a:off x="4913720" y="1954218"/>
              <a:ext cx="2024784" cy="283030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Slîḑè"/>
            <p:cNvSpPr/>
            <p:nvPr/>
          </p:nvSpPr>
          <p:spPr bwMode="auto">
            <a:xfrm>
              <a:off x="5061650" y="2118327"/>
              <a:ext cx="970787" cy="35827"/>
            </a:xfrm>
            <a:prstGeom prst="rect">
              <a:avLst/>
            </a:pr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Slîďè"/>
            <p:cNvSpPr/>
            <p:nvPr/>
          </p:nvSpPr>
          <p:spPr bwMode="auto">
            <a:xfrm>
              <a:off x="5061650" y="2208471"/>
              <a:ext cx="31088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ṥļïďe"/>
            <p:cNvSpPr/>
            <p:nvPr/>
          </p:nvSpPr>
          <p:spPr bwMode="auto">
            <a:xfrm>
              <a:off x="5061650" y="2300927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ŝḻïḑé"/>
            <p:cNvSpPr/>
            <p:nvPr/>
          </p:nvSpPr>
          <p:spPr bwMode="auto">
            <a:xfrm>
              <a:off x="5296257" y="2391072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šļîḋè"/>
            <p:cNvSpPr/>
            <p:nvPr/>
          </p:nvSpPr>
          <p:spPr bwMode="auto">
            <a:xfrm>
              <a:off x="5296257" y="2483527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$ļíḍé"/>
            <p:cNvSpPr/>
            <p:nvPr/>
          </p:nvSpPr>
          <p:spPr bwMode="auto">
            <a:xfrm>
              <a:off x="5498504" y="2573672"/>
              <a:ext cx="28661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śḷïḋè"/>
            <p:cNvSpPr/>
            <p:nvPr/>
          </p:nvSpPr>
          <p:spPr bwMode="auto">
            <a:xfrm>
              <a:off x="5477701" y="2208471"/>
              <a:ext cx="53162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şḻîďê"/>
            <p:cNvSpPr/>
            <p:nvPr/>
          </p:nvSpPr>
          <p:spPr bwMode="auto">
            <a:xfrm>
              <a:off x="6084443" y="2208471"/>
              <a:ext cx="25540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ïṧḷîḑe"/>
            <p:cNvSpPr/>
            <p:nvPr/>
          </p:nvSpPr>
          <p:spPr bwMode="auto">
            <a:xfrm>
              <a:off x="6435775" y="2208471"/>
              <a:ext cx="34208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ŝľîdé"/>
            <p:cNvSpPr/>
            <p:nvPr/>
          </p:nvSpPr>
          <p:spPr bwMode="auto">
            <a:xfrm>
              <a:off x="5648745" y="2300927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ŝḷïḓê"/>
            <p:cNvSpPr/>
            <p:nvPr/>
          </p:nvSpPr>
          <p:spPr bwMode="auto">
            <a:xfrm>
              <a:off x="5678793" y="2391072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śliḍé"/>
            <p:cNvSpPr/>
            <p:nvPr/>
          </p:nvSpPr>
          <p:spPr bwMode="auto">
            <a:xfrm>
              <a:off x="5678793" y="2483527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ŝļíḍé"/>
            <p:cNvSpPr/>
            <p:nvPr/>
          </p:nvSpPr>
          <p:spPr bwMode="auto">
            <a:xfrm>
              <a:off x="5930735" y="2391072"/>
              <a:ext cx="32475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ŝ1ïḓé"/>
            <p:cNvSpPr/>
            <p:nvPr/>
          </p:nvSpPr>
          <p:spPr bwMode="auto">
            <a:xfrm>
              <a:off x="6321361" y="2391072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sļîḋé"/>
            <p:cNvSpPr/>
            <p:nvPr/>
          </p:nvSpPr>
          <p:spPr bwMode="auto">
            <a:xfrm>
              <a:off x="6565214" y="2391072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ŝlidé"/>
            <p:cNvSpPr/>
            <p:nvPr/>
          </p:nvSpPr>
          <p:spPr bwMode="auto">
            <a:xfrm>
              <a:off x="6037059" y="2483527"/>
              <a:ext cx="368668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ŝ1iďé"/>
            <p:cNvSpPr/>
            <p:nvPr/>
          </p:nvSpPr>
          <p:spPr bwMode="auto">
            <a:xfrm>
              <a:off x="6461201" y="2483527"/>
              <a:ext cx="110947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ṧľiḋê"/>
            <p:cNvSpPr/>
            <p:nvPr/>
          </p:nvSpPr>
          <p:spPr bwMode="auto">
            <a:xfrm>
              <a:off x="5864860" y="2573672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ṣľïďè"/>
            <p:cNvSpPr/>
            <p:nvPr/>
          </p:nvSpPr>
          <p:spPr bwMode="auto">
            <a:xfrm>
              <a:off x="5296257" y="2755117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Sḻidé"/>
            <p:cNvSpPr/>
            <p:nvPr/>
          </p:nvSpPr>
          <p:spPr bwMode="auto">
            <a:xfrm>
              <a:off x="5296257" y="2847573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$ḻîďé"/>
            <p:cNvSpPr/>
            <p:nvPr/>
          </p:nvSpPr>
          <p:spPr bwMode="auto">
            <a:xfrm>
              <a:off x="5678793" y="27551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sļiḓé"/>
            <p:cNvSpPr/>
            <p:nvPr/>
          </p:nvSpPr>
          <p:spPr bwMode="auto">
            <a:xfrm>
              <a:off x="5678793" y="2847573"/>
              <a:ext cx="2623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ṣḷíḋe"/>
            <p:cNvSpPr/>
            <p:nvPr/>
          </p:nvSpPr>
          <p:spPr bwMode="auto">
            <a:xfrm>
              <a:off x="5930735" y="2755117"/>
              <a:ext cx="25078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ṩḷîdé"/>
            <p:cNvSpPr/>
            <p:nvPr/>
          </p:nvSpPr>
          <p:spPr bwMode="auto">
            <a:xfrm>
              <a:off x="6231217" y="2755117"/>
              <a:ext cx="131750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śḻïḑe"/>
            <p:cNvSpPr/>
            <p:nvPr/>
          </p:nvSpPr>
          <p:spPr bwMode="auto">
            <a:xfrm>
              <a:off x="6419596" y="2755117"/>
              <a:ext cx="16179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ṥļíďé"/>
            <p:cNvSpPr/>
            <p:nvPr/>
          </p:nvSpPr>
          <p:spPr bwMode="auto">
            <a:xfrm>
              <a:off x="6198857" y="2847573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šḻîďe"/>
            <p:cNvSpPr/>
            <p:nvPr/>
          </p:nvSpPr>
          <p:spPr bwMode="auto">
            <a:xfrm>
              <a:off x="5296257" y="2937717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ṩḻîḍe"/>
            <p:cNvSpPr/>
            <p:nvPr/>
          </p:nvSpPr>
          <p:spPr bwMode="auto">
            <a:xfrm>
              <a:off x="5296257" y="3030173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$ḷïdé"/>
            <p:cNvSpPr/>
            <p:nvPr/>
          </p:nvSpPr>
          <p:spPr bwMode="auto">
            <a:xfrm>
              <a:off x="5678793" y="29377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ŝlíḍé"/>
            <p:cNvSpPr/>
            <p:nvPr/>
          </p:nvSpPr>
          <p:spPr bwMode="auto">
            <a:xfrm>
              <a:off x="5678793" y="3030173"/>
              <a:ext cx="5362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ṡľíḍe"/>
            <p:cNvSpPr/>
            <p:nvPr/>
          </p:nvSpPr>
          <p:spPr bwMode="auto">
            <a:xfrm>
              <a:off x="5930735" y="2937717"/>
              <a:ext cx="32475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Sḷiḓè"/>
            <p:cNvSpPr/>
            <p:nvPr/>
          </p:nvSpPr>
          <p:spPr bwMode="auto">
            <a:xfrm>
              <a:off x="6321361" y="29377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ṥļîdé"/>
            <p:cNvSpPr/>
            <p:nvPr/>
          </p:nvSpPr>
          <p:spPr bwMode="auto">
            <a:xfrm>
              <a:off x="6565214" y="2937717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ṩḻîḍè"/>
            <p:cNvSpPr/>
            <p:nvPr/>
          </p:nvSpPr>
          <p:spPr bwMode="auto">
            <a:xfrm>
              <a:off x="6280912" y="3030173"/>
              <a:ext cx="30048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ŝľïḑe"/>
            <p:cNvSpPr/>
            <p:nvPr/>
          </p:nvSpPr>
          <p:spPr bwMode="auto">
            <a:xfrm>
              <a:off x="6001233" y="2847573"/>
              <a:ext cx="12366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śľíḓé"/>
            <p:cNvSpPr/>
            <p:nvPr/>
          </p:nvSpPr>
          <p:spPr bwMode="auto">
            <a:xfrm>
              <a:off x="5061650" y="3211618"/>
              <a:ext cx="31088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š1îḑè"/>
            <p:cNvSpPr/>
            <p:nvPr/>
          </p:nvSpPr>
          <p:spPr bwMode="auto">
            <a:xfrm>
              <a:off x="5061650" y="3304074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ṡľíḓé"/>
            <p:cNvSpPr/>
            <p:nvPr/>
          </p:nvSpPr>
          <p:spPr bwMode="auto">
            <a:xfrm>
              <a:off x="5296257" y="3394218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i$ļîḑe"/>
            <p:cNvSpPr/>
            <p:nvPr/>
          </p:nvSpPr>
          <p:spPr bwMode="auto">
            <a:xfrm>
              <a:off x="5296257" y="3486674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s1iḋé"/>
            <p:cNvSpPr/>
            <p:nvPr/>
          </p:nvSpPr>
          <p:spPr bwMode="auto">
            <a:xfrm>
              <a:off x="5498504" y="3576818"/>
              <a:ext cx="28661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śļîḑè"/>
            <p:cNvSpPr/>
            <p:nvPr/>
          </p:nvSpPr>
          <p:spPr bwMode="auto">
            <a:xfrm>
              <a:off x="5477701" y="3211618"/>
              <a:ext cx="29470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ïṧḷiďe"/>
            <p:cNvSpPr/>
            <p:nvPr/>
          </p:nvSpPr>
          <p:spPr bwMode="auto">
            <a:xfrm>
              <a:off x="5848681" y="3211618"/>
              <a:ext cx="14792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Sḷîḋê"/>
            <p:cNvSpPr/>
            <p:nvPr/>
          </p:nvSpPr>
          <p:spPr bwMode="auto">
            <a:xfrm>
              <a:off x="6092533" y="3211618"/>
              <a:ext cx="47268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ṧḻïḓè"/>
            <p:cNvSpPr/>
            <p:nvPr/>
          </p:nvSpPr>
          <p:spPr bwMode="auto">
            <a:xfrm>
              <a:off x="5648745" y="3304074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ṧḷíḓé"/>
            <p:cNvSpPr/>
            <p:nvPr/>
          </p:nvSpPr>
          <p:spPr bwMode="auto">
            <a:xfrm>
              <a:off x="5678793" y="3394218"/>
              <a:ext cx="331685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ṥḷídè"/>
            <p:cNvSpPr/>
            <p:nvPr/>
          </p:nvSpPr>
          <p:spPr bwMode="auto">
            <a:xfrm>
              <a:off x="5678793" y="3486674"/>
              <a:ext cx="225361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šḷiḑê"/>
            <p:cNvSpPr/>
            <p:nvPr/>
          </p:nvSpPr>
          <p:spPr bwMode="auto">
            <a:xfrm>
              <a:off x="6092533" y="3394218"/>
              <a:ext cx="248475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slíḋè"/>
            <p:cNvSpPr/>
            <p:nvPr/>
          </p:nvSpPr>
          <p:spPr bwMode="auto">
            <a:xfrm>
              <a:off x="5971185" y="3486674"/>
              <a:ext cx="434543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şḻiḋè"/>
            <p:cNvSpPr/>
            <p:nvPr/>
          </p:nvSpPr>
          <p:spPr bwMode="auto">
            <a:xfrm>
              <a:off x="6461201" y="3486674"/>
              <a:ext cx="110947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ŝļídê"/>
            <p:cNvSpPr/>
            <p:nvPr/>
          </p:nvSpPr>
          <p:spPr bwMode="auto">
            <a:xfrm>
              <a:off x="5864860" y="3576818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ṥ1iḑè"/>
            <p:cNvSpPr/>
            <p:nvPr/>
          </p:nvSpPr>
          <p:spPr bwMode="auto">
            <a:xfrm>
              <a:off x="6124892" y="3576818"/>
              <a:ext cx="39409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sḻîďè"/>
            <p:cNvSpPr/>
            <p:nvPr/>
          </p:nvSpPr>
          <p:spPr bwMode="auto">
            <a:xfrm>
              <a:off x="6577926" y="3576818"/>
              <a:ext cx="11788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šlïdé"/>
            <p:cNvSpPr/>
            <p:nvPr/>
          </p:nvSpPr>
          <p:spPr bwMode="auto">
            <a:xfrm>
              <a:off x="5296257" y="3759419"/>
              <a:ext cx="292392" cy="36982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ïsļíḋê"/>
            <p:cNvSpPr/>
            <p:nvPr/>
          </p:nvSpPr>
          <p:spPr bwMode="auto">
            <a:xfrm>
              <a:off x="5296257" y="3850719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ṡľíḑè"/>
            <p:cNvSpPr/>
            <p:nvPr/>
          </p:nvSpPr>
          <p:spPr bwMode="auto">
            <a:xfrm>
              <a:off x="5678793" y="3759419"/>
              <a:ext cx="481926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ṩḷïḍê"/>
            <p:cNvSpPr/>
            <p:nvPr/>
          </p:nvSpPr>
          <p:spPr bwMode="auto">
            <a:xfrm>
              <a:off x="5678793" y="3850719"/>
              <a:ext cx="2623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ṧļïďe"/>
            <p:cNvSpPr/>
            <p:nvPr/>
          </p:nvSpPr>
          <p:spPr bwMode="auto">
            <a:xfrm>
              <a:off x="6231217" y="3759419"/>
              <a:ext cx="131750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ṣḻîďè"/>
            <p:cNvSpPr/>
            <p:nvPr/>
          </p:nvSpPr>
          <p:spPr bwMode="auto">
            <a:xfrm>
              <a:off x="6419596" y="3759419"/>
              <a:ext cx="161798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ṧļiḋê"/>
            <p:cNvSpPr/>
            <p:nvPr/>
          </p:nvSpPr>
          <p:spPr bwMode="auto">
            <a:xfrm>
              <a:off x="6198857" y="3850719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ślíḍe"/>
            <p:cNvSpPr/>
            <p:nvPr/>
          </p:nvSpPr>
          <p:spPr bwMode="auto">
            <a:xfrm>
              <a:off x="6001233" y="3850719"/>
              <a:ext cx="12366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śļîďè"/>
            <p:cNvSpPr/>
            <p:nvPr/>
          </p:nvSpPr>
          <p:spPr bwMode="auto">
            <a:xfrm>
              <a:off x="5061650" y="4000960"/>
              <a:ext cx="310883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śľídè"/>
            <p:cNvSpPr/>
            <p:nvPr/>
          </p:nvSpPr>
          <p:spPr bwMode="auto">
            <a:xfrm>
              <a:off x="5061650" y="4091104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slíḓé"/>
            <p:cNvSpPr/>
            <p:nvPr/>
          </p:nvSpPr>
          <p:spPr bwMode="auto">
            <a:xfrm>
              <a:off x="5296257" y="4183560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sļïḋé"/>
            <p:cNvSpPr/>
            <p:nvPr/>
          </p:nvSpPr>
          <p:spPr bwMode="auto">
            <a:xfrm>
              <a:off x="5296257" y="4273705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ṣlïḑe"/>
            <p:cNvSpPr/>
            <p:nvPr/>
          </p:nvSpPr>
          <p:spPr bwMode="auto">
            <a:xfrm>
              <a:off x="5498504" y="4366161"/>
              <a:ext cx="286613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ṥľíḓé"/>
            <p:cNvSpPr/>
            <p:nvPr/>
          </p:nvSpPr>
          <p:spPr bwMode="auto">
            <a:xfrm>
              <a:off x="5477701" y="4000960"/>
              <a:ext cx="294703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şḷídé"/>
            <p:cNvSpPr/>
            <p:nvPr/>
          </p:nvSpPr>
          <p:spPr bwMode="auto">
            <a:xfrm>
              <a:off x="5848681" y="4000960"/>
              <a:ext cx="1479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ïŝḷíde"/>
            <p:cNvSpPr/>
            <p:nvPr/>
          </p:nvSpPr>
          <p:spPr bwMode="auto">
            <a:xfrm>
              <a:off x="6092533" y="4000960"/>
              <a:ext cx="6853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Sļîḑè"/>
            <p:cNvSpPr/>
            <p:nvPr/>
          </p:nvSpPr>
          <p:spPr bwMode="auto">
            <a:xfrm>
              <a:off x="5648745" y="4091104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îS1ïďè"/>
            <p:cNvSpPr/>
            <p:nvPr/>
          </p:nvSpPr>
          <p:spPr bwMode="auto">
            <a:xfrm>
              <a:off x="5678793" y="4183560"/>
              <a:ext cx="331685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íṣḷíḓé"/>
            <p:cNvSpPr/>
            <p:nvPr/>
          </p:nvSpPr>
          <p:spPr bwMode="auto">
            <a:xfrm>
              <a:off x="5678793" y="4273705"/>
              <a:ext cx="22536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ŝlîḓê"/>
            <p:cNvSpPr/>
            <p:nvPr/>
          </p:nvSpPr>
          <p:spPr bwMode="auto">
            <a:xfrm>
              <a:off x="6092533" y="4183560"/>
              <a:ext cx="248475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ïś1ïdè"/>
            <p:cNvSpPr/>
            <p:nvPr/>
          </p:nvSpPr>
          <p:spPr bwMode="auto">
            <a:xfrm>
              <a:off x="6406883" y="4183560"/>
              <a:ext cx="150241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iṩļiḋè"/>
            <p:cNvSpPr/>
            <p:nvPr/>
          </p:nvSpPr>
          <p:spPr bwMode="auto">
            <a:xfrm>
              <a:off x="6631088" y="4183560"/>
              <a:ext cx="14677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šḻiḓê"/>
            <p:cNvSpPr/>
            <p:nvPr/>
          </p:nvSpPr>
          <p:spPr bwMode="auto">
            <a:xfrm>
              <a:off x="5971185" y="4273705"/>
              <a:ext cx="43454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ṧ1îḋè"/>
            <p:cNvSpPr/>
            <p:nvPr/>
          </p:nvSpPr>
          <p:spPr bwMode="auto">
            <a:xfrm>
              <a:off x="6461201" y="4273705"/>
              <a:ext cx="11094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ṣ1iḍè"/>
            <p:cNvSpPr/>
            <p:nvPr/>
          </p:nvSpPr>
          <p:spPr bwMode="auto">
            <a:xfrm>
              <a:off x="5864860" y="4366161"/>
              <a:ext cx="21264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şlîďe"/>
            <p:cNvSpPr/>
            <p:nvPr/>
          </p:nvSpPr>
          <p:spPr bwMode="auto">
            <a:xfrm>
              <a:off x="5296257" y="4547605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ṣ1îḓè"/>
            <p:cNvSpPr/>
            <p:nvPr/>
          </p:nvSpPr>
          <p:spPr bwMode="auto">
            <a:xfrm>
              <a:off x="5296257" y="4637750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îśľíḓê"/>
            <p:cNvSpPr/>
            <p:nvPr/>
          </p:nvSpPr>
          <p:spPr bwMode="auto">
            <a:xfrm>
              <a:off x="5678793" y="4547605"/>
              <a:ext cx="481926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šḻîde"/>
            <p:cNvSpPr/>
            <p:nvPr/>
          </p:nvSpPr>
          <p:spPr bwMode="auto">
            <a:xfrm>
              <a:off x="5678793" y="4637750"/>
              <a:ext cx="262344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ï$1îḋè"/>
            <p:cNvSpPr/>
            <p:nvPr/>
          </p:nvSpPr>
          <p:spPr bwMode="auto">
            <a:xfrm>
              <a:off x="6231217" y="4547605"/>
              <a:ext cx="13175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íş1idè"/>
            <p:cNvSpPr/>
            <p:nvPr/>
          </p:nvSpPr>
          <p:spPr bwMode="auto">
            <a:xfrm>
              <a:off x="6419596" y="4547605"/>
              <a:ext cx="161798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íšḻîďe"/>
            <p:cNvSpPr/>
            <p:nvPr/>
          </p:nvSpPr>
          <p:spPr bwMode="auto">
            <a:xfrm>
              <a:off x="6198857" y="4637750"/>
              <a:ext cx="292392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ş1îďê"/>
            <p:cNvSpPr/>
            <p:nvPr/>
          </p:nvSpPr>
          <p:spPr bwMode="auto">
            <a:xfrm>
              <a:off x="6001233" y="4637750"/>
              <a:ext cx="123660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0" name="1042c4d6-065c-43ea-a1d1-115b3632b96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277064" y="1136547"/>
            <a:ext cx="1227745" cy="1225913"/>
            <a:chOff x="3979863" y="1304925"/>
            <a:chExt cx="4254500" cy="4248151"/>
          </a:xfrm>
        </p:grpSpPr>
        <p:sp>
          <p:nvSpPr>
            <p:cNvPr id="291" name="iṡḻíḍè"/>
            <p:cNvSpPr/>
            <p:nvPr/>
          </p:nvSpPr>
          <p:spPr bwMode="auto">
            <a:xfrm>
              <a:off x="4533900" y="1857375"/>
              <a:ext cx="3146425" cy="3141663"/>
            </a:xfrm>
            <a:custGeom>
              <a:avLst/>
              <a:gdLst>
                <a:gd name="T0" fmla="*/ 284 w 284"/>
                <a:gd name="T1" fmla="*/ 223 h 284"/>
                <a:gd name="T2" fmla="*/ 223 w 284"/>
                <a:gd name="T3" fmla="*/ 284 h 284"/>
                <a:gd name="T4" fmla="*/ 61 w 284"/>
                <a:gd name="T5" fmla="*/ 284 h 284"/>
                <a:gd name="T6" fmla="*/ 0 w 284"/>
                <a:gd name="T7" fmla="*/ 223 h 284"/>
                <a:gd name="T8" fmla="*/ 0 w 284"/>
                <a:gd name="T9" fmla="*/ 62 h 284"/>
                <a:gd name="T10" fmla="*/ 61 w 284"/>
                <a:gd name="T11" fmla="*/ 0 h 284"/>
                <a:gd name="T12" fmla="*/ 223 w 284"/>
                <a:gd name="T13" fmla="*/ 0 h 284"/>
                <a:gd name="T14" fmla="*/ 284 w 284"/>
                <a:gd name="T15" fmla="*/ 62 h 284"/>
                <a:gd name="T16" fmla="*/ 284 w 284"/>
                <a:gd name="T17" fmla="*/ 22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4">
                  <a:moveTo>
                    <a:pt x="284" y="223"/>
                  </a:moveTo>
                  <a:cubicBezTo>
                    <a:pt x="284" y="257"/>
                    <a:pt x="257" y="284"/>
                    <a:pt x="223" y="284"/>
                  </a:cubicBezTo>
                  <a:cubicBezTo>
                    <a:pt x="61" y="284"/>
                    <a:pt x="61" y="284"/>
                    <a:pt x="61" y="284"/>
                  </a:cubicBezTo>
                  <a:cubicBezTo>
                    <a:pt x="27" y="284"/>
                    <a:pt x="0" y="257"/>
                    <a:pt x="0" y="22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57" y="0"/>
                    <a:pt x="284" y="27"/>
                    <a:pt x="284" y="62"/>
                  </a:cubicBezTo>
                  <a:lnTo>
                    <a:pt x="284" y="223"/>
                  </a:lnTo>
                  <a:close/>
                </a:path>
              </a:pathLst>
            </a:cu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íṡḷiďê"/>
            <p:cNvSpPr/>
            <p:nvPr/>
          </p:nvSpPr>
          <p:spPr bwMode="auto">
            <a:xfrm>
              <a:off x="4976813" y="2311400"/>
              <a:ext cx="2260600" cy="2246313"/>
            </a:xfrm>
            <a:custGeom>
              <a:avLst/>
              <a:gdLst>
                <a:gd name="T0" fmla="*/ 204 w 204"/>
                <a:gd name="T1" fmla="*/ 159 h 203"/>
                <a:gd name="T2" fmla="*/ 159 w 204"/>
                <a:gd name="T3" fmla="*/ 203 h 203"/>
                <a:gd name="T4" fmla="*/ 45 w 204"/>
                <a:gd name="T5" fmla="*/ 203 h 203"/>
                <a:gd name="T6" fmla="*/ 0 w 204"/>
                <a:gd name="T7" fmla="*/ 159 h 203"/>
                <a:gd name="T8" fmla="*/ 0 w 204"/>
                <a:gd name="T9" fmla="*/ 44 h 203"/>
                <a:gd name="T10" fmla="*/ 45 w 204"/>
                <a:gd name="T11" fmla="*/ 0 h 203"/>
                <a:gd name="T12" fmla="*/ 159 w 204"/>
                <a:gd name="T13" fmla="*/ 0 h 203"/>
                <a:gd name="T14" fmla="*/ 204 w 204"/>
                <a:gd name="T15" fmla="*/ 44 h 203"/>
                <a:gd name="T16" fmla="*/ 204 w 204"/>
                <a:gd name="T17" fmla="*/ 15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03">
                  <a:moveTo>
                    <a:pt x="204" y="159"/>
                  </a:moveTo>
                  <a:cubicBezTo>
                    <a:pt x="204" y="183"/>
                    <a:pt x="184" y="203"/>
                    <a:pt x="159" y="203"/>
                  </a:cubicBezTo>
                  <a:cubicBezTo>
                    <a:pt x="45" y="203"/>
                    <a:pt x="45" y="203"/>
                    <a:pt x="45" y="203"/>
                  </a:cubicBezTo>
                  <a:cubicBezTo>
                    <a:pt x="20" y="203"/>
                    <a:pt x="0" y="183"/>
                    <a:pt x="0" y="15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84" y="0"/>
                    <a:pt x="204" y="19"/>
                    <a:pt x="204" y="44"/>
                  </a:cubicBezTo>
                  <a:lnTo>
                    <a:pt x="204" y="159"/>
                  </a:lnTo>
                  <a:close/>
                </a:path>
              </a:pathLst>
            </a:custGeom>
            <a:solidFill>
              <a:srgbClr val="5EE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iṣľîḋê"/>
            <p:cNvSpPr/>
            <p:nvPr/>
          </p:nvSpPr>
          <p:spPr bwMode="auto">
            <a:xfrm>
              <a:off x="5221288" y="2543175"/>
              <a:ext cx="1773238" cy="1770063"/>
            </a:xfrm>
            <a:custGeom>
              <a:avLst/>
              <a:gdLst>
                <a:gd name="T0" fmla="*/ 160 w 160"/>
                <a:gd name="T1" fmla="*/ 20 h 160"/>
                <a:gd name="T2" fmla="*/ 20 w 160"/>
                <a:gd name="T3" fmla="*/ 0 h 160"/>
                <a:gd name="T4" fmla="*/ 0 w 160"/>
                <a:gd name="T5" fmla="*/ 140 h 160"/>
                <a:gd name="T6" fmla="*/ 140 w 160"/>
                <a:gd name="T7" fmla="*/ 160 h 160"/>
                <a:gd name="T8" fmla="*/ 20 w 160"/>
                <a:gd name="T9" fmla="*/ 151 h 160"/>
                <a:gd name="T10" fmla="*/ 9 w 160"/>
                <a:gd name="T11" fmla="*/ 138 h 160"/>
                <a:gd name="T12" fmla="*/ 51 w 160"/>
                <a:gd name="T13" fmla="*/ 142 h 160"/>
                <a:gd name="T14" fmla="*/ 51 w 160"/>
                <a:gd name="T15" fmla="*/ 123 h 160"/>
                <a:gd name="T16" fmla="*/ 9 w 160"/>
                <a:gd name="T17" fmla="*/ 127 h 160"/>
                <a:gd name="T18" fmla="*/ 67 w 160"/>
                <a:gd name="T19" fmla="*/ 107 h 160"/>
                <a:gd name="T20" fmla="*/ 88 w 160"/>
                <a:gd name="T21" fmla="*/ 123 h 160"/>
                <a:gd name="T22" fmla="*/ 108 w 160"/>
                <a:gd name="T23" fmla="*/ 123 h 160"/>
                <a:gd name="T24" fmla="*/ 95 w 160"/>
                <a:gd name="T25" fmla="*/ 113 h 160"/>
                <a:gd name="T26" fmla="*/ 9 w 160"/>
                <a:gd name="T27" fmla="*/ 96 h 160"/>
                <a:gd name="T28" fmla="*/ 25 w 160"/>
                <a:gd name="T29" fmla="*/ 80 h 160"/>
                <a:gd name="T30" fmla="*/ 43 w 160"/>
                <a:gd name="T31" fmla="*/ 75 h 160"/>
                <a:gd name="T32" fmla="*/ 25 w 160"/>
                <a:gd name="T33" fmla="*/ 69 h 160"/>
                <a:gd name="T34" fmla="*/ 9 w 160"/>
                <a:gd name="T35" fmla="*/ 31 h 160"/>
                <a:gd name="T36" fmla="*/ 60 w 160"/>
                <a:gd name="T37" fmla="*/ 36 h 160"/>
                <a:gd name="T38" fmla="*/ 60 w 160"/>
                <a:gd name="T39" fmla="*/ 16 h 160"/>
                <a:gd name="T40" fmla="*/ 9 w 160"/>
                <a:gd name="T41" fmla="*/ 20 h 160"/>
                <a:gd name="T42" fmla="*/ 20 w 160"/>
                <a:gd name="T43" fmla="*/ 9 h 160"/>
                <a:gd name="T44" fmla="*/ 151 w 160"/>
                <a:gd name="T45" fmla="*/ 20 h 160"/>
                <a:gd name="T46" fmla="*/ 104 w 160"/>
                <a:gd name="T47" fmla="*/ 30 h 160"/>
                <a:gd name="T48" fmla="*/ 70 w 160"/>
                <a:gd name="T49" fmla="*/ 45 h 160"/>
                <a:gd name="T50" fmla="*/ 70 w 160"/>
                <a:gd name="T51" fmla="*/ 65 h 160"/>
                <a:gd name="T52" fmla="*/ 106 w 160"/>
                <a:gd name="T53" fmla="*/ 41 h 160"/>
                <a:gd name="T54" fmla="*/ 151 w 160"/>
                <a:gd name="T55" fmla="*/ 61 h 160"/>
                <a:gd name="T56" fmla="*/ 121 w 160"/>
                <a:gd name="T57" fmla="*/ 57 h 160"/>
                <a:gd name="T58" fmla="*/ 121 w 160"/>
                <a:gd name="T59" fmla="*/ 76 h 160"/>
                <a:gd name="T60" fmla="*/ 151 w 160"/>
                <a:gd name="T61" fmla="*/ 72 h 160"/>
                <a:gd name="T62" fmla="*/ 117 w 160"/>
                <a:gd name="T63" fmla="*/ 90 h 160"/>
                <a:gd name="T64" fmla="*/ 88 w 160"/>
                <a:gd name="T65" fmla="*/ 70 h 160"/>
                <a:gd name="T66" fmla="*/ 88 w 160"/>
                <a:gd name="T67" fmla="*/ 90 h 160"/>
                <a:gd name="T68" fmla="*/ 114 w 160"/>
                <a:gd name="T69" fmla="*/ 101 h 160"/>
                <a:gd name="T70" fmla="*/ 151 w 160"/>
                <a:gd name="T71" fmla="*/ 117 h 160"/>
                <a:gd name="T72" fmla="*/ 137 w 160"/>
                <a:gd name="T73" fmla="*/ 113 h 160"/>
                <a:gd name="T74" fmla="*/ 137 w 160"/>
                <a:gd name="T75" fmla="*/ 132 h 160"/>
                <a:gd name="T76" fmla="*/ 151 w 160"/>
                <a:gd name="T77" fmla="*/ 128 h 160"/>
                <a:gd name="T78" fmla="*/ 140 w 160"/>
                <a:gd name="T79" fmla="*/ 1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0" h="160">
                  <a:moveTo>
                    <a:pt x="160" y="140"/>
                  </a:moveTo>
                  <a:cubicBezTo>
                    <a:pt x="160" y="20"/>
                    <a:pt x="160" y="20"/>
                    <a:pt x="160" y="20"/>
                  </a:cubicBezTo>
                  <a:cubicBezTo>
                    <a:pt x="160" y="9"/>
                    <a:pt x="151" y="0"/>
                    <a:pt x="1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51"/>
                    <a:pt x="9" y="160"/>
                    <a:pt x="20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51" y="160"/>
                    <a:pt x="160" y="151"/>
                    <a:pt x="160" y="140"/>
                  </a:cubicBezTo>
                  <a:close/>
                  <a:moveTo>
                    <a:pt x="20" y="151"/>
                  </a:moveTo>
                  <a:cubicBezTo>
                    <a:pt x="14" y="151"/>
                    <a:pt x="9" y="146"/>
                    <a:pt x="9" y="1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4" y="140"/>
                    <a:pt x="47" y="142"/>
                    <a:pt x="51" y="142"/>
                  </a:cubicBezTo>
                  <a:cubicBezTo>
                    <a:pt x="56" y="142"/>
                    <a:pt x="60" y="138"/>
                    <a:pt x="60" y="132"/>
                  </a:cubicBezTo>
                  <a:cubicBezTo>
                    <a:pt x="60" y="127"/>
                    <a:pt x="56" y="123"/>
                    <a:pt x="51" y="123"/>
                  </a:cubicBezTo>
                  <a:cubicBezTo>
                    <a:pt x="47" y="123"/>
                    <a:pt x="44" y="124"/>
                    <a:pt x="43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88" y="122"/>
                    <a:pt x="88" y="122"/>
                    <a:pt x="88" y="123"/>
                  </a:cubicBezTo>
                  <a:cubicBezTo>
                    <a:pt x="88" y="128"/>
                    <a:pt x="92" y="132"/>
                    <a:pt x="98" y="132"/>
                  </a:cubicBezTo>
                  <a:cubicBezTo>
                    <a:pt x="103" y="132"/>
                    <a:pt x="108" y="128"/>
                    <a:pt x="108" y="123"/>
                  </a:cubicBezTo>
                  <a:cubicBezTo>
                    <a:pt x="108" y="117"/>
                    <a:pt x="103" y="113"/>
                    <a:pt x="98" y="113"/>
                  </a:cubicBezTo>
                  <a:cubicBezTo>
                    <a:pt x="97" y="113"/>
                    <a:pt x="96" y="113"/>
                    <a:pt x="95" y="113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7" y="83"/>
                    <a:pt x="30" y="85"/>
                    <a:pt x="33" y="85"/>
                  </a:cubicBezTo>
                  <a:cubicBezTo>
                    <a:pt x="39" y="85"/>
                    <a:pt x="43" y="80"/>
                    <a:pt x="43" y="75"/>
                  </a:cubicBezTo>
                  <a:cubicBezTo>
                    <a:pt x="43" y="70"/>
                    <a:pt x="39" y="65"/>
                    <a:pt x="33" y="65"/>
                  </a:cubicBezTo>
                  <a:cubicBezTo>
                    <a:pt x="30" y="65"/>
                    <a:pt x="27" y="67"/>
                    <a:pt x="25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4"/>
                    <a:pt x="57" y="36"/>
                    <a:pt x="60" y="36"/>
                  </a:cubicBezTo>
                  <a:cubicBezTo>
                    <a:pt x="65" y="36"/>
                    <a:pt x="70" y="31"/>
                    <a:pt x="70" y="26"/>
                  </a:cubicBezTo>
                  <a:cubicBezTo>
                    <a:pt x="70" y="21"/>
                    <a:pt x="65" y="16"/>
                    <a:pt x="60" y="16"/>
                  </a:cubicBezTo>
                  <a:cubicBezTo>
                    <a:pt x="57" y="16"/>
                    <a:pt x="54" y="18"/>
                    <a:pt x="52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6" y="9"/>
                    <a:pt x="151" y="14"/>
                    <a:pt x="151" y="2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6"/>
                    <a:pt x="71" y="45"/>
                    <a:pt x="70" y="45"/>
                  </a:cubicBezTo>
                  <a:cubicBezTo>
                    <a:pt x="64" y="45"/>
                    <a:pt x="60" y="50"/>
                    <a:pt x="60" y="55"/>
                  </a:cubicBezTo>
                  <a:cubicBezTo>
                    <a:pt x="60" y="60"/>
                    <a:pt x="64" y="65"/>
                    <a:pt x="70" y="65"/>
                  </a:cubicBezTo>
                  <a:cubicBezTo>
                    <a:pt x="75" y="65"/>
                    <a:pt x="79" y="61"/>
                    <a:pt x="80" y="56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7" y="59"/>
                    <a:pt x="124" y="57"/>
                    <a:pt x="121" y="57"/>
                  </a:cubicBezTo>
                  <a:cubicBezTo>
                    <a:pt x="116" y="57"/>
                    <a:pt x="111" y="61"/>
                    <a:pt x="111" y="67"/>
                  </a:cubicBezTo>
                  <a:cubicBezTo>
                    <a:pt x="111" y="72"/>
                    <a:pt x="116" y="76"/>
                    <a:pt x="121" y="76"/>
                  </a:cubicBezTo>
                  <a:cubicBezTo>
                    <a:pt x="124" y="76"/>
                    <a:pt x="127" y="75"/>
                    <a:pt x="129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7" y="74"/>
                    <a:pt x="93" y="70"/>
                    <a:pt x="88" y="70"/>
                  </a:cubicBezTo>
                  <a:cubicBezTo>
                    <a:pt x="83" y="70"/>
                    <a:pt x="78" y="75"/>
                    <a:pt x="78" y="80"/>
                  </a:cubicBezTo>
                  <a:cubicBezTo>
                    <a:pt x="78" y="85"/>
                    <a:pt x="83" y="90"/>
                    <a:pt x="88" y="90"/>
                  </a:cubicBezTo>
                  <a:cubicBezTo>
                    <a:pt x="90" y="90"/>
                    <a:pt x="91" y="89"/>
                    <a:pt x="92" y="89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3" y="114"/>
                    <a:pt x="140" y="113"/>
                    <a:pt x="137" y="113"/>
                  </a:cubicBezTo>
                  <a:cubicBezTo>
                    <a:pt x="132" y="113"/>
                    <a:pt x="127" y="117"/>
                    <a:pt x="127" y="123"/>
                  </a:cubicBezTo>
                  <a:cubicBezTo>
                    <a:pt x="127" y="128"/>
                    <a:pt x="132" y="132"/>
                    <a:pt x="137" y="132"/>
                  </a:cubicBezTo>
                  <a:cubicBezTo>
                    <a:pt x="140" y="132"/>
                    <a:pt x="143" y="131"/>
                    <a:pt x="145" y="128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6"/>
                    <a:pt x="146" y="151"/>
                    <a:pt x="140" y="151"/>
                  </a:cubicBezTo>
                  <a:lnTo>
                    <a:pt x="20" y="151"/>
                  </a:lnTo>
                  <a:close/>
                </a:path>
              </a:pathLst>
            </a:custGeom>
            <a:solidFill>
              <a:srgbClr val="737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ṩ1ïdê"/>
            <p:cNvSpPr/>
            <p:nvPr/>
          </p:nvSpPr>
          <p:spPr bwMode="auto">
            <a:xfrm>
              <a:off x="6018213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şḻïḓe"/>
            <p:cNvSpPr/>
            <p:nvPr/>
          </p:nvSpPr>
          <p:spPr bwMode="auto">
            <a:xfrm>
              <a:off x="5619750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isľiḑê"/>
            <p:cNvSpPr/>
            <p:nvPr/>
          </p:nvSpPr>
          <p:spPr bwMode="auto">
            <a:xfrm>
              <a:off x="5221288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sļîďé"/>
            <p:cNvSpPr/>
            <p:nvPr/>
          </p:nvSpPr>
          <p:spPr bwMode="auto">
            <a:xfrm>
              <a:off x="6816725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sḻiḑe"/>
            <p:cNvSpPr/>
            <p:nvPr/>
          </p:nvSpPr>
          <p:spPr bwMode="auto">
            <a:xfrm>
              <a:off x="6418263" y="1304925"/>
              <a:ext cx="176213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î$ḷíḋè"/>
            <p:cNvSpPr/>
            <p:nvPr/>
          </p:nvSpPr>
          <p:spPr bwMode="auto">
            <a:xfrm>
              <a:off x="6018213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ïSľiḍè"/>
            <p:cNvSpPr/>
            <p:nvPr/>
          </p:nvSpPr>
          <p:spPr bwMode="auto">
            <a:xfrm>
              <a:off x="5619750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ṡļîḋê"/>
            <p:cNvSpPr/>
            <p:nvPr/>
          </p:nvSpPr>
          <p:spPr bwMode="auto">
            <a:xfrm>
              <a:off x="5221288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š1îde"/>
            <p:cNvSpPr/>
            <p:nvPr/>
          </p:nvSpPr>
          <p:spPr bwMode="auto">
            <a:xfrm>
              <a:off x="6816725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ṧļíḍê"/>
            <p:cNvSpPr/>
            <p:nvPr/>
          </p:nvSpPr>
          <p:spPr bwMode="auto">
            <a:xfrm>
              <a:off x="6418263" y="4999038"/>
              <a:ext cx="176213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ïŝlïḍé"/>
            <p:cNvSpPr/>
            <p:nvPr/>
          </p:nvSpPr>
          <p:spPr bwMode="auto">
            <a:xfrm>
              <a:off x="7680325" y="3340100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ŝḻïḍè"/>
            <p:cNvSpPr/>
            <p:nvPr/>
          </p:nvSpPr>
          <p:spPr bwMode="auto">
            <a:xfrm>
              <a:off x="7680325" y="2941638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ṡḷidé"/>
            <p:cNvSpPr/>
            <p:nvPr/>
          </p:nvSpPr>
          <p:spPr bwMode="auto">
            <a:xfrm>
              <a:off x="7680325" y="2543175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şḻiḓé"/>
            <p:cNvSpPr/>
            <p:nvPr/>
          </p:nvSpPr>
          <p:spPr bwMode="auto">
            <a:xfrm>
              <a:off x="7680325" y="4137025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iS1îdè"/>
            <p:cNvSpPr/>
            <p:nvPr/>
          </p:nvSpPr>
          <p:spPr bwMode="auto">
            <a:xfrm>
              <a:off x="7680325" y="3738563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ṡļídé"/>
            <p:cNvSpPr/>
            <p:nvPr/>
          </p:nvSpPr>
          <p:spPr bwMode="auto">
            <a:xfrm>
              <a:off x="3979863" y="3340100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iŝ1iḋè"/>
            <p:cNvSpPr/>
            <p:nvPr/>
          </p:nvSpPr>
          <p:spPr bwMode="auto">
            <a:xfrm>
              <a:off x="3979863" y="2941638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ṥľîdé"/>
            <p:cNvSpPr/>
            <p:nvPr/>
          </p:nvSpPr>
          <p:spPr bwMode="auto">
            <a:xfrm>
              <a:off x="3979863" y="2543175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íSḷïḋè"/>
            <p:cNvSpPr/>
            <p:nvPr/>
          </p:nvSpPr>
          <p:spPr bwMode="auto">
            <a:xfrm>
              <a:off x="3979863" y="4137025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šḻîḑè"/>
            <p:cNvSpPr/>
            <p:nvPr/>
          </p:nvSpPr>
          <p:spPr bwMode="auto">
            <a:xfrm>
              <a:off x="3979863" y="3738563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266" name="肘形连接符 265"/>
          <p:cNvCxnSpPr/>
          <p:nvPr/>
        </p:nvCxnSpPr>
        <p:spPr>
          <a:xfrm rot="10800000" flipV="1">
            <a:off x="1333500" y="3819525"/>
            <a:ext cx="1497965" cy="431800"/>
          </a:xfrm>
          <a:prstGeom prst="bentConnector3">
            <a:avLst>
              <a:gd name="adj1" fmla="val 99576"/>
            </a:avLst>
          </a:prstGeom>
          <a:noFill/>
          <a:ln w="28575" cap="flat" cmpd="sng">
            <a:solidFill>
              <a:srgbClr val="BC3649"/>
            </a:solidFill>
            <a:prstDash val="solid"/>
            <a:round/>
            <a:tailEnd type="triangle"/>
          </a:ln>
          <a:effectLst/>
        </p:spPr>
      </p:cxnSp>
      <p:cxnSp>
        <p:nvCxnSpPr>
          <p:cNvPr id="272" name="直接连接符 271"/>
          <p:cNvCxnSpPr/>
          <p:nvPr/>
        </p:nvCxnSpPr>
        <p:spPr>
          <a:xfrm flipH="1">
            <a:off x="2833370" y="3339465"/>
            <a:ext cx="7620" cy="901700"/>
          </a:xfrm>
          <a:prstGeom prst="line">
            <a:avLst/>
          </a:prstGeom>
          <a:noFill/>
          <a:ln w="28575" cap="flat" cmpd="sng">
            <a:solidFill>
              <a:srgbClr val="BC3649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8" name="组合 7"/>
          <p:cNvGrpSpPr/>
          <p:nvPr/>
        </p:nvGrpSpPr>
        <p:grpSpPr>
          <a:xfrm>
            <a:off x="796290" y="4310894"/>
            <a:ext cx="1097280" cy="732911"/>
            <a:chOff x="1964" y="6789"/>
            <a:chExt cx="1728" cy="1154"/>
          </a:xfrm>
        </p:grpSpPr>
        <p:sp>
          <p:nvSpPr>
            <p:cNvPr id="269" name="retro-abacus_73707"/>
            <p:cNvSpPr/>
            <p:nvPr/>
          </p:nvSpPr>
          <p:spPr bwMode="auto">
            <a:xfrm>
              <a:off x="2514" y="6789"/>
              <a:ext cx="628" cy="465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88862 h 440259"/>
                <a:gd name="T45" fmla="*/ 88862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  <a:gd name="T94" fmla="*/ 278945 h 440259"/>
                <a:gd name="T95" fmla="*/ 278945 h 440259"/>
                <a:gd name="T96" fmla="*/ 278945 h 440259"/>
                <a:gd name="T97" fmla="*/ 278945 h 440259"/>
                <a:gd name="T98" fmla="*/ 278945 h 440259"/>
                <a:gd name="T99" fmla="*/ 278945 h 440259"/>
                <a:gd name="T100" fmla="*/ 278945 h 440259"/>
                <a:gd name="T10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48" h="2613">
                  <a:moveTo>
                    <a:pt x="2582" y="0"/>
                  </a:moveTo>
                  <a:lnTo>
                    <a:pt x="2362" y="0"/>
                  </a:lnTo>
                  <a:cubicBezTo>
                    <a:pt x="2325" y="0"/>
                    <a:pt x="2296" y="29"/>
                    <a:pt x="2296" y="66"/>
                  </a:cubicBezTo>
                  <a:lnTo>
                    <a:pt x="2296" y="386"/>
                  </a:lnTo>
                  <a:lnTo>
                    <a:pt x="1455" y="386"/>
                  </a:lnTo>
                  <a:lnTo>
                    <a:pt x="1455" y="361"/>
                  </a:lnTo>
                  <a:cubicBezTo>
                    <a:pt x="1455" y="261"/>
                    <a:pt x="1374" y="180"/>
                    <a:pt x="1275" y="180"/>
                  </a:cubicBezTo>
                  <a:lnTo>
                    <a:pt x="1272" y="180"/>
                  </a:lnTo>
                  <a:cubicBezTo>
                    <a:pt x="1173" y="180"/>
                    <a:pt x="1091" y="261"/>
                    <a:pt x="1091" y="361"/>
                  </a:cubicBezTo>
                  <a:lnTo>
                    <a:pt x="1091" y="386"/>
                  </a:lnTo>
                  <a:lnTo>
                    <a:pt x="918" y="386"/>
                  </a:lnTo>
                  <a:lnTo>
                    <a:pt x="918" y="361"/>
                  </a:lnTo>
                  <a:cubicBezTo>
                    <a:pt x="918" y="261"/>
                    <a:pt x="836" y="180"/>
                    <a:pt x="737" y="180"/>
                  </a:cubicBezTo>
                  <a:lnTo>
                    <a:pt x="734" y="180"/>
                  </a:lnTo>
                  <a:cubicBezTo>
                    <a:pt x="635" y="180"/>
                    <a:pt x="554" y="261"/>
                    <a:pt x="554" y="361"/>
                  </a:cubicBezTo>
                  <a:lnTo>
                    <a:pt x="554" y="386"/>
                  </a:lnTo>
                  <a:lnTo>
                    <a:pt x="353" y="386"/>
                  </a:lnTo>
                  <a:lnTo>
                    <a:pt x="353" y="66"/>
                  </a:lnTo>
                  <a:cubicBezTo>
                    <a:pt x="353" y="29"/>
                    <a:pt x="323" y="0"/>
                    <a:pt x="286" y="0"/>
                  </a:cubicBezTo>
                  <a:lnTo>
                    <a:pt x="67" y="0"/>
                  </a:lnTo>
                  <a:cubicBezTo>
                    <a:pt x="30" y="0"/>
                    <a:pt x="0" y="29"/>
                    <a:pt x="0" y="66"/>
                  </a:cubicBezTo>
                  <a:lnTo>
                    <a:pt x="0" y="2546"/>
                  </a:lnTo>
                  <a:cubicBezTo>
                    <a:pt x="0" y="2583"/>
                    <a:pt x="30" y="2613"/>
                    <a:pt x="67" y="2613"/>
                  </a:cubicBezTo>
                  <a:lnTo>
                    <a:pt x="286" y="2613"/>
                  </a:lnTo>
                  <a:cubicBezTo>
                    <a:pt x="323" y="2613"/>
                    <a:pt x="353" y="2583"/>
                    <a:pt x="353" y="2546"/>
                  </a:cubicBezTo>
                  <a:lnTo>
                    <a:pt x="353" y="2226"/>
                  </a:lnTo>
                  <a:lnTo>
                    <a:pt x="496" y="2226"/>
                  </a:lnTo>
                  <a:lnTo>
                    <a:pt x="496" y="2259"/>
                  </a:lnTo>
                  <a:cubicBezTo>
                    <a:pt x="496" y="2358"/>
                    <a:pt x="577" y="2440"/>
                    <a:pt x="676" y="2440"/>
                  </a:cubicBezTo>
                  <a:lnTo>
                    <a:pt x="679" y="2440"/>
                  </a:lnTo>
                  <a:cubicBezTo>
                    <a:pt x="778" y="2440"/>
                    <a:pt x="860" y="2358"/>
                    <a:pt x="860" y="2259"/>
                  </a:cubicBezTo>
                  <a:lnTo>
                    <a:pt x="860" y="2226"/>
                  </a:lnTo>
                  <a:lnTo>
                    <a:pt x="1033" y="2226"/>
                  </a:lnTo>
                  <a:lnTo>
                    <a:pt x="1033" y="2259"/>
                  </a:lnTo>
                  <a:cubicBezTo>
                    <a:pt x="1033" y="2358"/>
                    <a:pt x="1115" y="2440"/>
                    <a:pt x="1214" y="2440"/>
                  </a:cubicBezTo>
                  <a:lnTo>
                    <a:pt x="1217" y="2440"/>
                  </a:lnTo>
                  <a:cubicBezTo>
                    <a:pt x="1316" y="2440"/>
                    <a:pt x="1397" y="2358"/>
                    <a:pt x="1397" y="2259"/>
                  </a:cubicBezTo>
                  <a:lnTo>
                    <a:pt x="1397" y="2226"/>
                  </a:lnTo>
                  <a:lnTo>
                    <a:pt x="2296" y="2226"/>
                  </a:lnTo>
                  <a:lnTo>
                    <a:pt x="2296" y="2546"/>
                  </a:lnTo>
                  <a:cubicBezTo>
                    <a:pt x="2296" y="2583"/>
                    <a:pt x="2325" y="2613"/>
                    <a:pt x="2362" y="2613"/>
                  </a:cubicBezTo>
                  <a:lnTo>
                    <a:pt x="2582" y="2613"/>
                  </a:lnTo>
                  <a:cubicBezTo>
                    <a:pt x="2619" y="2613"/>
                    <a:pt x="2648" y="2583"/>
                    <a:pt x="2648" y="2546"/>
                  </a:cubicBezTo>
                  <a:lnTo>
                    <a:pt x="2648" y="66"/>
                  </a:lnTo>
                  <a:cubicBezTo>
                    <a:pt x="2648" y="29"/>
                    <a:pt x="2619" y="0"/>
                    <a:pt x="2582" y="0"/>
                  </a:cubicBezTo>
                  <a:close/>
                  <a:moveTo>
                    <a:pt x="553" y="520"/>
                  </a:moveTo>
                  <a:lnTo>
                    <a:pt x="553" y="559"/>
                  </a:lnTo>
                  <a:cubicBezTo>
                    <a:pt x="553" y="659"/>
                    <a:pt x="635" y="740"/>
                    <a:pt x="734" y="740"/>
                  </a:cubicBezTo>
                  <a:lnTo>
                    <a:pt x="737" y="740"/>
                  </a:lnTo>
                  <a:cubicBezTo>
                    <a:pt x="836" y="740"/>
                    <a:pt x="918" y="659"/>
                    <a:pt x="918" y="559"/>
                  </a:cubicBezTo>
                  <a:lnTo>
                    <a:pt x="918" y="520"/>
                  </a:lnTo>
                  <a:lnTo>
                    <a:pt x="1091" y="520"/>
                  </a:lnTo>
                  <a:lnTo>
                    <a:pt x="1091" y="559"/>
                  </a:lnTo>
                  <a:cubicBezTo>
                    <a:pt x="1091" y="659"/>
                    <a:pt x="1172" y="740"/>
                    <a:pt x="1272" y="740"/>
                  </a:cubicBezTo>
                  <a:lnTo>
                    <a:pt x="1275" y="740"/>
                  </a:lnTo>
                  <a:cubicBezTo>
                    <a:pt x="1374" y="740"/>
                    <a:pt x="1455" y="659"/>
                    <a:pt x="1455" y="559"/>
                  </a:cubicBezTo>
                  <a:lnTo>
                    <a:pt x="1455" y="520"/>
                  </a:lnTo>
                  <a:lnTo>
                    <a:pt x="2296" y="520"/>
                  </a:lnTo>
                  <a:lnTo>
                    <a:pt x="2296" y="1240"/>
                  </a:lnTo>
                  <a:lnTo>
                    <a:pt x="2051" y="1240"/>
                  </a:lnTo>
                  <a:lnTo>
                    <a:pt x="2051" y="1188"/>
                  </a:lnTo>
                  <a:cubicBezTo>
                    <a:pt x="2051" y="1088"/>
                    <a:pt x="1970" y="1007"/>
                    <a:pt x="1870" y="1007"/>
                  </a:cubicBezTo>
                  <a:lnTo>
                    <a:pt x="1868" y="1007"/>
                  </a:lnTo>
                  <a:cubicBezTo>
                    <a:pt x="1768" y="1007"/>
                    <a:pt x="1687" y="1088"/>
                    <a:pt x="1687" y="1188"/>
                  </a:cubicBezTo>
                  <a:lnTo>
                    <a:pt x="1687" y="1240"/>
                  </a:lnTo>
                  <a:lnTo>
                    <a:pt x="1513" y="1240"/>
                  </a:lnTo>
                  <a:lnTo>
                    <a:pt x="1513" y="1188"/>
                  </a:lnTo>
                  <a:cubicBezTo>
                    <a:pt x="1513" y="1088"/>
                    <a:pt x="1432" y="1007"/>
                    <a:pt x="1332" y="1007"/>
                  </a:cubicBezTo>
                  <a:lnTo>
                    <a:pt x="1330" y="1007"/>
                  </a:lnTo>
                  <a:cubicBezTo>
                    <a:pt x="1230" y="1007"/>
                    <a:pt x="1149" y="1088"/>
                    <a:pt x="1149" y="1188"/>
                  </a:cubicBezTo>
                  <a:lnTo>
                    <a:pt x="1149" y="1240"/>
                  </a:lnTo>
                  <a:lnTo>
                    <a:pt x="353" y="1240"/>
                  </a:lnTo>
                  <a:lnTo>
                    <a:pt x="353" y="520"/>
                  </a:lnTo>
                  <a:lnTo>
                    <a:pt x="553" y="520"/>
                  </a:lnTo>
                  <a:close/>
                  <a:moveTo>
                    <a:pt x="1397" y="2093"/>
                  </a:moveTo>
                  <a:lnTo>
                    <a:pt x="1397" y="2060"/>
                  </a:lnTo>
                  <a:cubicBezTo>
                    <a:pt x="1397" y="1961"/>
                    <a:pt x="1316" y="1880"/>
                    <a:pt x="1217" y="1880"/>
                  </a:cubicBezTo>
                  <a:lnTo>
                    <a:pt x="1214" y="1880"/>
                  </a:lnTo>
                  <a:cubicBezTo>
                    <a:pt x="1115" y="1880"/>
                    <a:pt x="1033" y="1961"/>
                    <a:pt x="1033" y="2060"/>
                  </a:cubicBezTo>
                  <a:lnTo>
                    <a:pt x="1033" y="2093"/>
                  </a:lnTo>
                  <a:lnTo>
                    <a:pt x="860" y="2093"/>
                  </a:lnTo>
                  <a:lnTo>
                    <a:pt x="860" y="2060"/>
                  </a:lnTo>
                  <a:cubicBezTo>
                    <a:pt x="860" y="1961"/>
                    <a:pt x="778" y="1880"/>
                    <a:pt x="679" y="1880"/>
                  </a:cubicBezTo>
                  <a:lnTo>
                    <a:pt x="676" y="1880"/>
                  </a:lnTo>
                  <a:cubicBezTo>
                    <a:pt x="577" y="1880"/>
                    <a:pt x="496" y="1961"/>
                    <a:pt x="496" y="2060"/>
                  </a:cubicBezTo>
                  <a:lnTo>
                    <a:pt x="496" y="2093"/>
                  </a:lnTo>
                  <a:lnTo>
                    <a:pt x="353" y="2093"/>
                  </a:lnTo>
                  <a:lnTo>
                    <a:pt x="353" y="1373"/>
                  </a:lnTo>
                  <a:lnTo>
                    <a:pt x="1149" y="1373"/>
                  </a:lnTo>
                  <a:lnTo>
                    <a:pt x="1149" y="1386"/>
                  </a:lnTo>
                  <a:cubicBezTo>
                    <a:pt x="1149" y="1486"/>
                    <a:pt x="1230" y="1567"/>
                    <a:pt x="1330" y="1567"/>
                  </a:cubicBezTo>
                  <a:lnTo>
                    <a:pt x="1332" y="1567"/>
                  </a:lnTo>
                  <a:cubicBezTo>
                    <a:pt x="1432" y="1567"/>
                    <a:pt x="1513" y="1486"/>
                    <a:pt x="1513" y="1386"/>
                  </a:cubicBezTo>
                  <a:lnTo>
                    <a:pt x="1513" y="1373"/>
                  </a:lnTo>
                  <a:lnTo>
                    <a:pt x="1687" y="1373"/>
                  </a:lnTo>
                  <a:lnTo>
                    <a:pt x="1687" y="1386"/>
                  </a:lnTo>
                  <a:cubicBezTo>
                    <a:pt x="1687" y="1486"/>
                    <a:pt x="1768" y="1567"/>
                    <a:pt x="1868" y="1567"/>
                  </a:cubicBezTo>
                  <a:lnTo>
                    <a:pt x="1870" y="1567"/>
                  </a:lnTo>
                  <a:cubicBezTo>
                    <a:pt x="1970" y="1567"/>
                    <a:pt x="2051" y="1486"/>
                    <a:pt x="2051" y="1386"/>
                  </a:cubicBezTo>
                  <a:lnTo>
                    <a:pt x="2051" y="1373"/>
                  </a:lnTo>
                  <a:lnTo>
                    <a:pt x="2296" y="1373"/>
                  </a:lnTo>
                  <a:lnTo>
                    <a:pt x="2296" y="2093"/>
                  </a:lnTo>
                  <a:lnTo>
                    <a:pt x="1397" y="2093"/>
                  </a:ln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</p:sp>
        <p:sp>
          <p:nvSpPr>
            <p:cNvPr id="273" name="文本框 272"/>
            <p:cNvSpPr txBox="1"/>
            <p:nvPr/>
          </p:nvSpPr>
          <p:spPr>
            <a:xfrm>
              <a:off x="1964" y="736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神经网络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83460" y="4311036"/>
            <a:ext cx="1097280" cy="724514"/>
            <a:chOff x="9605" y="6815"/>
            <a:chExt cx="1728" cy="1141"/>
          </a:xfrm>
        </p:grpSpPr>
        <p:sp>
          <p:nvSpPr>
            <p:cNvPr id="270" name="old-computer-screen-and-keyboard_77334"/>
            <p:cNvSpPr/>
            <p:nvPr/>
          </p:nvSpPr>
          <p:spPr bwMode="auto">
            <a:xfrm>
              <a:off x="10163" y="6815"/>
              <a:ext cx="628" cy="465"/>
            </a:xfrm>
            <a:custGeom>
              <a:avLst/>
              <a:gdLst>
                <a:gd name="connsiteX0" fmla="*/ 77343 w 606580"/>
                <a:gd name="connsiteY0" fmla="*/ 537652 h 605592"/>
                <a:gd name="connsiteX1" fmla="*/ 64994 w 606580"/>
                <a:gd name="connsiteY1" fmla="*/ 549979 h 605592"/>
                <a:gd name="connsiteX2" fmla="*/ 77343 w 606580"/>
                <a:gd name="connsiteY2" fmla="*/ 562399 h 605592"/>
                <a:gd name="connsiteX3" fmla="*/ 529237 w 606580"/>
                <a:gd name="connsiteY3" fmla="*/ 562399 h 605592"/>
                <a:gd name="connsiteX4" fmla="*/ 541586 w 606580"/>
                <a:gd name="connsiteY4" fmla="*/ 549979 h 605592"/>
                <a:gd name="connsiteX5" fmla="*/ 529237 w 606580"/>
                <a:gd name="connsiteY5" fmla="*/ 537652 h 605592"/>
                <a:gd name="connsiteX6" fmla="*/ 462386 w 606580"/>
                <a:gd name="connsiteY6" fmla="*/ 487785 h 605592"/>
                <a:gd name="connsiteX7" fmla="*/ 450037 w 606580"/>
                <a:gd name="connsiteY7" fmla="*/ 500205 h 605592"/>
                <a:gd name="connsiteX8" fmla="*/ 462386 w 606580"/>
                <a:gd name="connsiteY8" fmla="*/ 512533 h 605592"/>
                <a:gd name="connsiteX9" fmla="*/ 492376 w 606580"/>
                <a:gd name="connsiteY9" fmla="*/ 512533 h 605592"/>
                <a:gd name="connsiteX10" fmla="*/ 504818 w 606580"/>
                <a:gd name="connsiteY10" fmla="*/ 500205 h 605592"/>
                <a:gd name="connsiteX11" fmla="*/ 492376 w 606580"/>
                <a:gd name="connsiteY11" fmla="*/ 487785 h 605592"/>
                <a:gd name="connsiteX12" fmla="*/ 375387 w 606580"/>
                <a:gd name="connsiteY12" fmla="*/ 487785 h 605592"/>
                <a:gd name="connsiteX13" fmla="*/ 362945 w 606580"/>
                <a:gd name="connsiteY13" fmla="*/ 500205 h 605592"/>
                <a:gd name="connsiteX14" fmla="*/ 375387 w 606580"/>
                <a:gd name="connsiteY14" fmla="*/ 512533 h 605592"/>
                <a:gd name="connsiteX15" fmla="*/ 405377 w 606580"/>
                <a:gd name="connsiteY15" fmla="*/ 512533 h 605592"/>
                <a:gd name="connsiteX16" fmla="*/ 417726 w 606580"/>
                <a:gd name="connsiteY16" fmla="*/ 500205 h 605592"/>
                <a:gd name="connsiteX17" fmla="*/ 405377 w 606580"/>
                <a:gd name="connsiteY17" fmla="*/ 487785 h 605592"/>
                <a:gd name="connsiteX18" fmla="*/ 288295 w 606580"/>
                <a:gd name="connsiteY18" fmla="*/ 487785 h 605592"/>
                <a:gd name="connsiteX19" fmla="*/ 275946 w 606580"/>
                <a:gd name="connsiteY19" fmla="*/ 500205 h 605592"/>
                <a:gd name="connsiteX20" fmla="*/ 288295 w 606580"/>
                <a:gd name="connsiteY20" fmla="*/ 512533 h 605592"/>
                <a:gd name="connsiteX21" fmla="*/ 318285 w 606580"/>
                <a:gd name="connsiteY21" fmla="*/ 512533 h 605592"/>
                <a:gd name="connsiteX22" fmla="*/ 330727 w 606580"/>
                <a:gd name="connsiteY22" fmla="*/ 500205 h 605592"/>
                <a:gd name="connsiteX23" fmla="*/ 318285 w 606580"/>
                <a:gd name="connsiteY23" fmla="*/ 487785 h 605592"/>
                <a:gd name="connsiteX24" fmla="*/ 201296 w 606580"/>
                <a:gd name="connsiteY24" fmla="*/ 487785 h 605592"/>
                <a:gd name="connsiteX25" fmla="*/ 188854 w 606580"/>
                <a:gd name="connsiteY25" fmla="*/ 500205 h 605592"/>
                <a:gd name="connsiteX26" fmla="*/ 201296 w 606580"/>
                <a:gd name="connsiteY26" fmla="*/ 512533 h 605592"/>
                <a:gd name="connsiteX27" fmla="*/ 231286 w 606580"/>
                <a:gd name="connsiteY27" fmla="*/ 512533 h 605592"/>
                <a:gd name="connsiteX28" fmla="*/ 243635 w 606580"/>
                <a:gd name="connsiteY28" fmla="*/ 500205 h 605592"/>
                <a:gd name="connsiteX29" fmla="*/ 231286 w 606580"/>
                <a:gd name="connsiteY29" fmla="*/ 487785 h 605592"/>
                <a:gd name="connsiteX30" fmla="*/ 114204 w 606580"/>
                <a:gd name="connsiteY30" fmla="*/ 487785 h 605592"/>
                <a:gd name="connsiteX31" fmla="*/ 101855 w 606580"/>
                <a:gd name="connsiteY31" fmla="*/ 500205 h 605592"/>
                <a:gd name="connsiteX32" fmla="*/ 114204 w 606580"/>
                <a:gd name="connsiteY32" fmla="*/ 512533 h 605592"/>
                <a:gd name="connsiteX33" fmla="*/ 144194 w 606580"/>
                <a:gd name="connsiteY33" fmla="*/ 512533 h 605592"/>
                <a:gd name="connsiteX34" fmla="*/ 156636 w 606580"/>
                <a:gd name="connsiteY34" fmla="*/ 500205 h 605592"/>
                <a:gd name="connsiteX35" fmla="*/ 144194 w 606580"/>
                <a:gd name="connsiteY35" fmla="*/ 487785 h 605592"/>
                <a:gd name="connsiteX36" fmla="*/ 110304 w 606580"/>
                <a:gd name="connsiteY36" fmla="*/ 468413 h 605592"/>
                <a:gd name="connsiteX37" fmla="*/ 302687 w 606580"/>
                <a:gd name="connsiteY37" fmla="*/ 468413 h 605592"/>
                <a:gd name="connsiteX38" fmla="*/ 303894 w 606580"/>
                <a:gd name="connsiteY38" fmla="*/ 468413 h 605592"/>
                <a:gd name="connsiteX39" fmla="*/ 496276 w 606580"/>
                <a:gd name="connsiteY39" fmla="*/ 468413 h 605592"/>
                <a:gd name="connsiteX40" fmla="*/ 513267 w 606580"/>
                <a:gd name="connsiteY40" fmla="*/ 472770 h 605592"/>
                <a:gd name="connsiteX41" fmla="*/ 515589 w 606580"/>
                <a:gd name="connsiteY41" fmla="*/ 474809 h 605592"/>
                <a:gd name="connsiteX42" fmla="*/ 589496 w 606580"/>
                <a:gd name="connsiteY42" fmla="*/ 538300 h 605592"/>
                <a:gd name="connsiteX43" fmla="*/ 597760 w 606580"/>
                <a:gd name="connsiteY43" fmla="*/ 545345 h 605592"/>
                <a:gd name="connsiteX44" fmla="*/ 606580 w 606580"/>
                <a:gd name="connsiteY44" fmla="*/ 569166 h 605592"/>
                <a:gd name="connsiteX45" fmla="*/ 570091 w 606580"/>
                <a:gd name="connsiteY45" fmla="*/ 605592 h 605592"/>
                <a:gd name="connsiteX46" fmla="*/ 303894 w 606580"/>
                <a:gd name="connsiteY46" fmla="*/ 605592 h 605592"/>
                <a:gd name="connsiteX47" fmla="*/ 302687 w 606580"/>
                <a:gd name="connsiteY47" fmla="*/ 605592 h 605592"/>
                <a:gd name="connsiteX48" fmla="*/ 36489 w 606580"/>
                <a:gd name="connsiteY48" fmla="*/ 605592 h 605592"/>
                <a:gd name="connsiteX49" fmla="*/ 0 w 606580"/>
                <a:gd name="connsiteY49" fmla="*/ 569166 h 605592"/>
                <a:gd name="connsiteX50" fmla="*/ 8820 w 606580"/>
                <a:gd name="connsiteY50" fmla="*/ 545345 h 605592"/>
                <a:gd name="connsiteX51" fmla="*/ 17084 w 606580"/>
                <a:gd name="connsiteY51" fmla="*/ 538300 h 605592"/>
                <a:gd name="connsiteX52" fmla="*/ 90991 w 606580"/>
                <a:gd name="connsiteY52" fmla="*/ 474809 h 605592"/>
                <a:gd name="connsiteX53" fmla="*/ 93405 w 606580"/>
                <a:gd name="connsiteY53" fmla="*/ 472770 h 605592"/>
                <a:gd name="connsiteX54" fmla="*/ 110304 w 606580"/>
                <a:gd name="connsiteY54" fmla="*/ 468413 h 605592"/>
                <a:gd name="connsiteX55" fmla="*/ 150233 w 606580"/>
                <a:gd name="connsiteY55" fmla="*/ 49396 h 605592"/>
                <a:gd name="connsiteX56" fmla="*/ 456347 w 606580"/>
                <a:gd name="connsiteY56" fmla="*/ 49396 h 605592"/>
                <a:gd name="connsiteX57" fmla="*/ 479280 w 606580"/>
                <a:gd name="connsiteY57" fmla="*/ 72295 h 605592"/>
                <a:gd name="connsiteX58" fmla="*/ 479280 w 606580"/>
                <a:gd name="connsiteY58" fmla="*/ 183541 h 605592"/>
                <a:gd name="connsiteX59" fmla="*/ 479280 w 606580"/>
                <a:gd name="connsiteY59" fmla="*/ 294788 h 605592"/>
                <a:gd name="connsiteX60" fmla="*/ 456347 w 606580"/>
                <a:gd name="connsiteY60" fmla="*/ 317686 h 605592"/>
                <a:gd name="connsiteX61" fmla="*/ 150233 w 606580"/>
                <a:gd name="connsiteY61" fmla="*/ 317686 h 605592"/>
                <a:gd name="connsiteX62" fmla="*/ 127300 w 606580"/>
                <a:gd name="connsiteY62" fmla="*/ 294788 h 605592"/>
                <a:gd name="connsiteX63" fmla="*/ 127300 w 606580"/>
                <a:gd name="connsiteY63" fmla="*/ 183541 h 605592"/>
                <a:gd name="connsiteX64" fmla="*/ 127300 w 606580"/>
                <a:gd name="connsiteY64" fmla="*/ 72295 h 605592"/>
                <a:gd name="connsiteX65" fmla="*/ 150233 w 606580"/>
                <a:gd name="connsiteY65" fmla="*/ 49396 h 605592"/>
                <a:gd name="connsiteX66" fmla="*/ 150248 w 606580"/>
                <a:gd name="connsiteY66" fmla="*/ 24750 h 605592"/>
                <a:gd name="connsiteX67" fmla="*/ 102621 w 606580"/>
                <a:gd name="connsiteY67" fmla="*/ 72304 h 605592"/>
                <a:gd name="connsiteX68" fmla="*/ 102621 w 606580"/>
                <a:gd name="connsiteY68" fmla="*/ 183541 h 605592"/>
                <a:gd name="connsiteX69" fmla="*/ 102621 w 606580"/>
                <a:gd name="connsiteY69" fmla="*/ 294777 h 605592"/>
                <a:gd name="connsiteX70" fmla="*/ 150248 w 606580"/>
                <a:gd name="connsiteY70" fmla="*/ 342331 h 605592"/>
                <a:gd name="connsiteX71" fmla="*/ 456334 w 606580"/>
                <a:gd name="connsiteY71" fmla="*/ 342331 h 605592"/>
                <a:gd name="connsiteX72" fmla="*/ 504052 w 606580"/>
                <a:gd name="connsiteY72" fmla="*/ 294777 h 605592"/>
                <a:gd name="connsiteX73" fmla="*/ 504052 w 606580"/>
                <a:gd name="connsiteY73" fmla="*/ 183541 h 605592"/>
                <a:gd name="connsiteX74" fmla="*/ 504052 w 606580"/>
                <a:gd name="connsiteY74" fmla="*/ 72304 h 605592"/>
                <a:gd name="connsiteX75" fmla="*/ 456334 w 606580"/>
                <a:gd name="connsiteY75" fmla="*/ 24750 h 605592"/>
                <a:gd name="connsiteX76" fmla="*/ 150248 w 606580"/>
                <a:gd name="connsiteY76" fmla="*/ 0 h 605592"/>
                <a:gd name="connsiteX77" fmla="*/ 456334 w 606580"/>
                <a:gd name="connsiteY77" fmla="*/ 0 h 605592"/>
                <a:gd name="connsiteX78" fmla="*/ 528747 w 606580"/>
                <a:gd name="connsiteY78" fmla="*/ 72304 h 605592"/>
                <a:gd name="connsiteX79" fmla="*/ 528747 w 606580"/>
                <a:gd name="connsiteY79" fmla="*/ 183541 h 605592"/>
                <a:gd name="connsiteX80" fmla="*/ 528747 w 606580"/>
                <a:gd name="connsiteY80" fmla="*/ 294777 h 605592"/>
                <a:gd name="connsiteX81" fmla="*/ 456334 w 606580"/>
                <a:gd name="connsiteY81" fmla="*/ 367081 h 605592"/>
                <a:gd name="connsiteX82" fmla="*/ 371477 w 606580"/>
                <a:gd name="connsiteY82" fmla="*/ 367081 h 605592"/>
                <a:gd name="connsiteX83" fmla="*/ 371477 w 606580"/>
                <a:gd name="connsiteY83" fmla="*/ 410093 h 605592"/>
                <a:gd name="connsiteX84" fmla="*/ 380391 w 606580"/>
                <a:gd name="connsiteY84" fmla="*/ 418992 h 605592"/>
                <a:gd name="connsiteX85" fmla="*/ 399240 w 606580"/>
                <a:gd name="connsiteY85" fmla="*/ 418992 h 605592"/>
                <a:gd name="connsiteX86" fmla="*/ 399240 w 606580"/>
                <a:gd name="connsiteY86" fmla="*/ 419085 h 605592"/>
                <a:gd name="connsiteX87" fmla="*/ 440094 w 606580"/>
                <a:gd name="connsiteY87" fmla="*/ 419085 h 605592"/>
                <a:gd name="connsiteX88" fmla="*/ 449007 w 606580"/>
                <a:gd name="connsiteY88" fmla="*/ 427891 h 605592"/>
                <a:gd name="connsiteX89" fmla="*/ 449007 w 606580"/>
                <a:gd name="connsiteY89" fmla="*/ 448655 h 605592"/>
                <a:gd name="connsiteX90" fmla="*/ 157643 w 606580"/>
                <a:gd name="connsiteY90" fmla="*/ 448655 h 605592"/>
                <a:gd name="connsiteX91" fmla="*/ 157643 w 606580"/>
                <a:gd name="connsiteY91" fmla="*/ 427891 h 605592"/>
                <a:gd name="connsiteX92" fmla="*/ 166557 w 606580"/>
                <a:gd name="connsiteY92" fmla="*/ 419085 h 605592"/>
                <a:gd name="connsiteX93" fmla="*/ 207318 w 606580"/>
                <a:gd name="connsiteY93" fmla="*/ 419085 h 605592"/>
                <a:gd name="connsiteX94" fmla="*/ 207318 w 606580"/>
                <a:gd name="connsiteY94" fmla="*/ 418992 h 605592"/>
                <a:gd name="connsiteX95" fmla="*/ 226167 w 606580"/>
                <a:gd name="connsiteY95" fmla="*/ 418992 h 605592"/>
                <a:gd name="connsiteX96" fmla="*/ 235080 w 606580"/>
                <a:gd name="connsiteY96" fmla="*/ 410093 h 605592"/>
                <a:gd name="connsiteX97" fmla="*/ 235080 w 606580"/>
                <a:gd name="connsiteY97" fmla="*/ 367081 h 605592"/>
                <a:gd name="connsiteX98" fmla="*/ 150248 w 606580"/>
                <a:gd name="connsiteY98" fmla="*/ 367081 h 605592"/>
                <a:gd name="connsiteX99" fmla="*/ 77834 w 606580"/>
                <a:gd name="connsiteY99" fmla="*/ 294777 h 605592"/>
                <a:gd name="connsiteX100" fmla="*/ 77834 w 606580"/>
                <a:gd name="connsiteY100" fmla="*/ 183541 h 605592"/>
                <a:gd name="connsiteX101" fmla="*/ 77834 w 606580"/>
                <a:gd name="connsiteY101" fmla="*/ 72304 h 605592"/>
                <a:gd name="connsiteX102" fmla="*/ 150248 w 606580"/>
                <a:gd name="connsiteY102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6580" h="605592">
                  <a:moveTo>
                    <a:pt x="77343" y="537652"/>
                  </a:moveTo>
                  <a:cubicBezTo>
                    <a:pt x="70565" y="537652"/>
                    <a:pt x="64994" y="543213"/>
                    <a:pt x="64994" y="549979"/>
                  </a:cubicBezTo>
                  <a:cubicBezTo>
                    <a:pt x="64994" y="556838"/>
                    <a:pt x="70565" y="562399"/>
                    <a:pt x="77343" y="562399"/>
                  </a:cubicBezTo>
                  <a:lnTo>
                    <a:pt x="529237" y="562399"/>
                  </a:lnTo>
                  <a:cubicBezTo>
                    <a:pt x="536108" y="562399"/>
                    <a:pt x="541586" y="556838"/>
                    <a:pt x="541586" y="549979"/>
                  </a:cubicBezTo>
                  <a:cubicBezTo>
                    <a:pt x="541586" y="543213"/>
                    <a:pt x="536108" y="537652"/>
                    <a:pt x="529237" y="537652"/>
                  </a:cubicBezTo>
                  <a:close/>
                  <a:moveTo>
                    <a:pt x="462386" y="487785"/>
                  </a:moveTo>
                  <a:cubicBezTo>
                    <a:pt x="455516" y="487785"/>
                    <a:pt x="450037" y="493346"/>
                    <a:pt x="450037" y="500205"/>
                  </a:cubicBezTo>
                  <a:cubicBezTo>
                    <a:pt x="450037" y="506972"/>
                    <a:pt x="455516" y="512533"/>
                    <a:pt x="462386" y="512533"/>
                  </a:cubicBezTo>
                  <a:lnTo>
                    <a:pt x="492376" y="512533"/>
                  </a:lnTo>
                  <a:cubicBezTo>
                    <a:pt x="499247" y="512533"/>
                    <a:pt x="504818" y="506972"/>
                    <a:pt x="504818" y="500205"/>
                  </a:cubicBezTo>
                  <a:cubicBezTo>
                    <a:pt x="504818" y="493346"/>
                    <a:pt x="499247" y="487785"/>
                    <a:pt x="492376" y="487785"/>
                  </a:cubicBezTo>
                  <a:close/>
                  <a:moveTo>
                    <a:pt x="375387" y="487785"/>
                  </a:moveTo>
                  <a:cubicBezTo>
                    <a:pt x="368516" y="487785"/>
                    <a:pt x="362945" y="493346"/>
                    <a:pt x="362945" y="500205"/>
                  </a:cubicBezTo>
                  <a:cubicBezTo>
                    <a:pt x="362945" y="506972"/>
                    <a:pt x="368516" y="512533"/>
                    <a:pt x="375387" y="512533"/>
                  </a:cubicBezTo>
                  <a:lnTo>
                    <a:pt x="405377" y="512533"/>
                  </a:lnTo>
                  <a:cubicBezTo>
                    <a:pt x="412155" y="512533"/>
                    <a:pt x="417726" y="506972"/>
                    <a:pt x="417726" y="500205"/>
                  </a:cubicBezTo>
                  <a:cubicBezTo>
                    <a:pt x="417726" y="493346"/>
                    <a:pt x="412155" y="487785"/>
                    <a:pt x="405377" y="487785"/>
                  </a:cubicBezTo>
                  <a:close/>
                  <a:moveTo>
                    <a:pt x="288295" y="487785"/>
                  </a:moveTo>
                  <a:cubicBezTo>
                    <a:pt x="281424" y="487785"/>
                    <a:pt x="275946" y="493346"/>
                    <a:pt x="275946" y="500205"/>
                  </a:cubicBezTo>
                  <a:cubicBezTo>
                    <a:pt x="275946" y="506972"/>
                    <a:pt x="281424" y="512533"/>
                    <a:pt x="288295" y="512533"/>
                  </a:cubicBezTo>
                  <a:lnTo>
                    <a:pt x="318285" y="512533"/>
                  </a:lnTo>
                  <a:cubicBezTo>
                    <a:pt x="325156" y="512533"/>
                    <a:pt x="330727" y="506972"/>
                    <a:pt x="330727" y="500205"/>
                  </a:cubicBezTo>
                  <a:cubicBezTo>
                    <a:pt x="330727" y="493346"/>
                    <a:pt x="325156" y="487785"/>
                    <a:pt x="318285" y="487785"/>
                  </a:cubicBezTo>
                  <a:close/>
                  <a:moveTo>
                    <a:pt x="201296" y="487785"/>
                  </a:moveTo>
                  <a:cubicBezTo>
                    <a:pt x="194425" y="487785"/>
                    <a:pt x="188854" y="493346"/>
                    <a:pt x="188854" y="500205"/>
                  </a:cubicBezTo>
                  <a:cubicBezTo>
                    <a:pt x="188854" y="506972"/>
                    <a:pt x="194425" y="512533"/>
                    <a:pt x="201296" y="512533"/>
                  </a:cubicBezTo>
                  <a:lnTo>
                    <a:pt x="231286" y="512533"/>
                  </a:lnTo>
                  <a:cubicBezTo>
                    <a:pt x="238064" y="512533"/>
                    <a:pt x="243635" y="506972"/>
                    <a:pt x="243635" y="500205"/>
                  </a:cubicBezTo>
                  <a:cubicBezTo>
                    <a:pt x="243635" y="493346"/>
                    <a:pt x="238064" y="487785"/>
                    <a:pt x="231286" y="487785"/>
                  </a:cubicBezTo>
                  <a:close/>
                  <a:moveTo>
                    <a:pt x="114204" y="487785"/>
                  </a:moveTo>
                  <a:cubicBezTo>
                    <a:pt x="107333" y="487785"/>
                    <a:pt x="101855" y="493346"/>
                    <a:pt x="101855" y="500205"/>
                  </a:cubicBezTo>
                  <a:cubicBezTo>
                    <a:pt x="101855" y="506972"/>
                    <a:pt x="107333" y="512533"/>
                    <a:pt x="114204" y="512533"/>
                  </a:cubicBezTo>
                  <a:lnTo>
                    <a:pt x="144194" y="512533"/>
                  </a:lnTo>
                  <a:cubicBezTo>
                    <a:pt x="151065" y="512533"/>
                    <a:pt x="156636" y="506972"/>
                    <a:pt x="156636" y="500205"/>
                  </a:cubicBezTo>
                  <a:cubicBezTo>
                    <a:pt x="156636" y="493346"/>
                    <a:pt x="151065" y="487785"/>
                    <a:pt x="144194" y="487785"/>
                  </a:cubicBezTo>
                  <a:close/>
                  <a:moveTo>
                    <a:pt x="110304" y="468413"/>
                  </a:moveTo>
                  <a:lnTo>
                    <a:pt x="302687" y="468413"/>
                  </a:lnTo>
                  <a:lnTo>
                    <a:pt x="303894" y="468413"/>
                  </a:lnTo>
                  <a:lnTo>
                    <a:pt x="496276" y="468413"/>
                  </a:lnTo>
                  <a:cubicBezTo>
                    <a:pt x="503240" y="468413"/>
                    <a:pt x="509461" y="470174"/>
                    <a:pt x="513267" y="472770"/>
                  </a:cubicBezTo>
                  <a:cubicBezTo>
                    <a:pt x="514196" y="473418"/>
                    <a:pt x="515032" y="474067"/>
                    <a:pt x="515589" y="474809"/>
                  </a:cubicBezTo>
                  <a:lnTo>
                    <a:pt x="589496" y="538300"/>
                  </a:lnTo>
                  <a:cubicBezTo>
                    <a:pt x="592560" y="540247"/>
                    <a:pt x="595346" y="542657"/>
                    <a:pt x="597760" y="545345"/>
                  </a:cubicBezTo>
                  <a:cubicBezTo>
                    <a:pt x="603238" y="551740"/>
                    <a:pt x="606580" y="560082"/>
                    <a:pt x="606580" y="569166"/>
                  </a:cubicBezTo>
                  <a:cubicBezTo>
                    <a:pt x="606580" y="589279"/>
                    <a:pt x="590239" y="605592"/>
                    <a:pt x="570091" y="605592"/>
                  </a:cubicBezTo>
                  <a:lnTo>
                    <a:pt x="303894" y="605592"/>
                  </a:lnTo>
                  <a:lnTo>
                    <a:pt x="302687" y="605592"/>
                  </a:lnTo>
                  <a:lnTo>
                    <a:pt x="36489" y="605592"/>
                  </a:lnTo>
                  <a:cubicBezTo>
                    <a:pt x="16341" y="605592"/>
                    <a:pt x="0" y="589279"/>
                    <a:pt x="0" y="569166"/>
                  </a:cubicBezTo>
                  <a:cubicBezTo>
                    <a:pt x="0" y="560082"/>
                    <a:pt x="3342" y="551740"/>
                    <a:pt x="8820" y="545345"/>
                  </a:cubicBezTo>
                  <a:cubicBezTo>
                    <a:pt x="11234" y="542657"/>
                    <a:pt x="14020" y="540247"/>
                    <a:pt x="17084" y="538300"/>
                  </a:cubicBezTo>
                  <a:lnTo>
                    <a:pt x="90991" y="474809"/>
                  </a:lnTo>
                  <a:cubicBezTo>
                    <a:pt x="91641" y="474067"/>
                    <a:pt x="92384" y="473418"/>
                    <a:pt x="93405" y="472770"/>
                  </a:cubicBezTo>
                  <a:cubicBezTo>
                    <a:pt x="97212" y="470174"/>
                    <a:pt x="103340" y="468413"/>
                    <a:pt x="110304" y="468413"/>
                  </a:cubicBezTo>
                  <a:close/>
                  <a:moveTo>
                    <a:pt x="150233" y="49396"/>
                  </a:moveTo>
                  <a:lnTo>
                    <a:pt x="456347" y="49396"/>
                  </a:lnTo>
                  <a:cubicBezTo>
                    <a:pt x="468974" y="49396"/>
                    <a:pt x="479280" y="59687"/>
                    <a:pt x="479280" y="72295"/>
                  </a:cubicBezTo>
                  <a:lnTo>
                    <a:pt x="479280" y="183541"/>
                  </a:lnTo>
                  <a:lnTo>
                    <a:pt x="479280" y="294788"/>
                  </a:lnTo>
                  <a:cubicBezTo>
                    <a:pt x="479280" y="307396"/>
                    <a:pt x="468974" y="317686"/>
                    <a:pt x="456347" y="317686"/>
                  </a:cubicBezTo>
                  <a:lnTo>
                    <a:pt x="150233" y="317686"/>
                  </a:lnTo>
                  <a:cubicBezTo>
                    <a:pt x="137606" y="317686"/>
                    <a:pt x="127300" y="307396"/>
                    <a:pt x="127300" y="294788"/>
                  </a:cubicBezTo>
                  <a:lnTo>
                    <a:pt x="127300" y="183541"/>
                  </a:lnTo>
                  <a:lnTo>
                    <a:pt x="127300" y="72295"/>
                  </a:lnTo>
                  <a:cubicBezTo>
                    <a:pt x="127300" y="59687"/>
                    <a:pt x="137606" y="49396"/>
                    <a:pt x="150233" y="49396"/>
                  </a:cubicBezTo>
                  <a:close/>
                  <a:moveTo>
                    <a:pt x="150248" y="24750"/>
                  </a:moveTo>
                  <a:cubicBezTo>
                    <a:pt x="123881" y="24750"/>
                    <a:pt x="102621" y="45978"/>
                    <a:pt x="102621" y="72304"/>
                  </a:cubicBezTo>
                  <a:lnTo>
                    <a:pt x="102621" y="183541"/>
                  </a:lnTo>
                  <a:lnTo>
                    <a:pt x="102621" y="294777"/>
                  </a:lnTo>
                  <a:cubicBezTo>
                    <a:pt x="102621" y="321103"/>
                    <a:pt x="123881" y="342331"/>
                    <a:pt x="150248" y="342331"/>
                  </a:cubicBezTo>
                  <a:lnTo>
                    <a:pt x="456334" y="342331"/>
                  </a:lnTo>
                  <a:cubicBezTo>
                    <a:pt x="482700" y="342331"/>
                    <a:pt x="504052" y="321103"/>
                    <a:pt x="504052" y="294777"/>
                  </a:cubicBezTo>
                  <a:lnTo>
                    <a:pt x="504052" y="183541"/>
                  </a:lnTo>
                  <a:lnTo>
                    <a:pt x="504052" y="72304"/>
                  </a:lnTo>
                  <a:cubicBezTo>
                    <a:pt x="504052" y="45978"/>
                    <a:pt x="482700" y="24750"/>
                    <a:pt x="456334" y="24750"/>
                  </a:cubicBezTo>
                  <a:close/>
                  <a:moveTo>
                    <a:pt x="150248" y="0"/>
                  </a:moveTo>
                  <a:lnTo>
                    <a:pt x="456334" y="0"/>
                  </a:lnTo>
                  <a:cubicBezTo>
                    <a:pt x="496254" y="0"/>
                    <a:pt x="528747" y="32444"/>
                    <a:pt x="528747" y="72304"/>
                  </a:cubicBezTo>
                  <a:lnTo>
                    <a:pt x="528747" y="183541"/>
                  </a:lnTo>
                  <a:lnTo>
                    <a:pt x="528747" y="294777"/>
                  </a:lnTo>
                  <a:cubicBezTo>
                    <a:pt x="528747" y="334637"/>
                    <a:pt x="496254" y="367081"/>
                    <a:pt x="456334" y="367081"/>
                  </a:cubicBezTo>
                  <a:lnTo>
                    <a:pt x="371477" y="367081"/>
                  </a:lnTo>
                  <a:lnTo>
                    <a:pt x="371477" y="410093"/>
                  </a:lnTo>
                  <a:cubicBezTo>
                    <a:pt x="371477" y="415006"/>
                    <a:pt x="375470" y="418992"/>
                    <a:pt x="380391" y="418992"/>
                  </a:cubicBezTo>
                  <a:lnTo>
                    <a:pt x="399240" y="418992"/>
                  </a:lnTo>
                  <a:lnTo>
                    <a:pt x="399240" y="419085"/>
                  </a:lnTo>
                  <a:lnTo>
                    <a:pt x="440094" y="419085"/>
                  </a:lnTo>
                  <a:cubicBezTo>
                    <a:pt x="445015" y="419085"/>
                    <a:pt x="449007" y="422978"/>
                    <a:pt x="449007" y="427891"/>
                  </a:cubicBezTo>
                  <a:lnTo>
                    <a:pt x="449007" y="448655"/>
                  </a:lnTo>
                  <a:lnTo>
                    <a:pt x="157643" y="448655"/>
                  </a:lnTo>
                  <a:lnTo>
                    <a:pt x="157643" y="427891"/>
                  </a:lnTo>
                  <a:cubicBezTo>
                    <a:pt x="157643" y="422978"/>
                    <a:pt x="161636" y="419085"/>
                    <a:pt x="166557" y="419085"/>
                  </a:cubicBezTo>
                  <a:lnTo>
                    <a:pt x="207318" y="419085"/>
                  </a:lnTo>
                  <a:lnTo>
                    <a:pt x="207318" y="418992"/>
                  </a:lnTo>
                  <a:lnTo>
                    <a:pt x="226167" y="418992"/>
                  </a:lnTo>
                  <a:cubicBezTo>
                    <a:pt x="231088" y="418992"/>
                    <a:pt x="235080" y="415006"/>
                    <a:pt x="235080" y="410093"/>
                  </a:cubicBezTo>
                  <a:lnTo>
                    <a:pt x="235080" y="367081"/>
                  </a:lnTo>
                  <a:lnTo>
                    <a:pt x="150248" y="367081"/>
                  </a:lnTo>
                  <a:cubicBezTo>
                    <a:pt x="110327" y="367081"/>
                    <a:pt x="77834" y="334637"/>
                    <a:pt x="77834" y="294777"/>
                  </a:cubicBezTo>
                  <a:lnTo>
                    <a:pt x="77834" y="183541"/>
                  </a:lnTo>
                  <a:lnTo>
                    <a:pt x="77834" y="72304"/>
                  </a:lnTo>
                  <a:cubicBezTo>
                    <a:pt x="77834" y="32444"/>
                    <a:pt x="110327" y="0"/>
                    <a:pt x="150248" y="0"/>
                  </a:cubicBez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</p:sp>
        <p:sp>
          <p:nvSpPr>
            <p:cNvPr id="275" name="文本框 274"/>
            <p:cNvSpPr txBox="1"/>
            <p:nvPr/>
          </p:nvSpPr>
          <p:spPr>
            <a:xfrm>
              <a:off x="9605" y="7376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深度学习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53765" y="4311052"/>
            <a:ext cx="1097280" cy="724498"/>
            <a:chOff x="1495" y="8538"/>
            <a:chExt cx="1728" cy="1141"/>
          </a:xfrm>
        </p:grpSpPr>
        <p:sp>
          <p:nvSpPr>
            <p:cNvPr id="39" name="retro-abacus_73707"/>
            <p:cNvSpPr/>
            <p:nvPr/>
          </p:nvSpPr>
          <p:spPr bwMode="auto">
            <a:xfrm>
              <a:off x="2140" y="8538"/>
              <a:ext cx="628" cy="465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88862 h 440259"/>
                <a:gd name="T45" fmla="*/ 88862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  <a:gd name="T94" fmla="*/ 278945 h 440259"/>
                <a:gd name="T95" fmla="*/ 278945 h 440259"/>
                <a:gd name="T96" fmla="*/ 278945 h 440259"/>
                <a:gd name="T97" fmla="*/ 278945 h 440259"/>
                <a:gd name="T98" fmla="*/ 278945 h 440259"/>
                <a:gd name="T99" fmla="*/ 278945 h 440259"/>
                <a:gd name="T100" fmla="*/ 278945 h 440259"/>
                <a:gd name="T10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48" h="2613">
                  <a:moveTo>
                    <a:pt x="2582" y="0"/>
                  </a:moveTo>
                  <a:lnTo>
                    <a:pt x="2362" y="0"/>
                  </a:lnTo>
                  <a:cubicBezTo>
                    <a:pt x="2325" y="0"/>
                    <a:pt x="2296" y="29"/>
                    <a:pt x="2296" y="66"/>
                  </a:cubicBezTo>
                  <a:lnTo>
                    <a:pt x="2296" y="386"/>
                  </a:lnTo>
                  <a:lnTo>
                    <a:pt x="1455" y="386"/>
                  </a:lnTo>
                  <a:lnTo>
                    <a:pt x="1455" y="361"/>
                  </a:lnTo>
                  <a:cubicBezTo>
                    <a:pt x="1455" y="261"/>
                    <a:pt x="1374" y="180"/>
                    <a:pt x="1275" y="180"/>
                  </a:cubicBezTo>
                  <a:lnTo>
                    <a:pt x="1272" y="180"/>
                  </a:lnTo>
                  <a:cubicBezTo>
                    <a:pt x="1173" y="180"/>
                    <a:pt x="1091" y="261"/>
                    <a:pt x="1091" y="361"/>
                  </a:cubicBezTo>
                  <a:lnTo>
                    <a:pt x="1091" y="386"/>
                  </a:lnTo>
                  <a:lnTo>
                    <a:pt x="918" y="386"/>
                  </a:lnTo>
                  <a:lnTo>
                    <a:pt x="918" y="361"/>
                  </a:lnTo>
                  <a:cubicBezTo>
                    <a:pt x="918" y="261"/>
                    <a:pt x="836" y="180"/>
                    <a:pt x="737" y="180"/>
                  </a:cubicBezTo>
                  <a:lnTo>
                    <a:pt x="734" y="180"/>
                  </a:lnTo>
                  <a:cubicBezTo>
                    <a:pt x="635" y="180"/>
                    <a:pt x="554" y="261"/>
                    <a:pt x="554" y="361"/>
                  </a:cubicBezTo>
                  <a:lnTo>
                    <a:pt x="554" y="386"/>
                  </a:lnTo>
                  <a:lnTo>
                    <a:pt x="353" y="386"/>
                  </a:lnTo>
                  <a:lnTo>
                    <a:pt x="353" y="66"/>
                  </a:lnTo>
                  <a:cubicBezTo>
                    <a:pt x="353" y="29"/>
                    <a:pt x="323" y="0"/>
                    <a:pt x="286" y="0"/>
                  </a:cubicBezTo>
                  <a:lnTo>
                    <a:pt x="67" y="0"/>
                  </a:lnTo>
                  <a:cubicBezTo>
                    <a:pt x="30" y="0"/>
                    <a:pt x="0" y="29"/>
                    <a:pt x="0" y="66"/>
                  </a:cubicBezTo>
                  <a:lnTo>
                    <a:pt x="0" y="2546"/>
                  </a:lnTo>
                  <a:cubicBezTo>
                    <a:pt x="0" y="2583"/>
                    <a:pt x="30" y="2613"/>
                    <a:pt x="67" y="2613"/>
                  </a:cubicBezTo>
                  <a:lnTo>
                    <a:pt x="286" y="2613"/>
                  </a:lnTo>
                  <a:cubicBezTo>
                    <a:pt x="323" y="2613"/>
                    <a:pt x="353" y="2583"/>
                    <a:pt x="353" y="2546"/>
                  </a:cubicBezTo>
                  <a:lnTo>
                    <a:pt x="353" y="2226"/>
                  </a:lnTo>
                  <a:lnTo>
                    <a:pt x="496" y="2226"/>
                  </a:lnTo>
                  <a:lnTo>
                    <a:pt x="496" y="2259"/>
                  </a:lnTo>
                  <a:cubicBezTo>
                    <a:pt x="496" y="2358"/>
                    <a:pt x="577" y="2440"/>
                    <a:pt x="676" y="2440"/>
                  </a:cubicBezTo>
                  <a:lnTo>
                    <a:pt x="679" y="2440"/>
                  </a:lnTo>
                  <a:cubicBezTo>
                    <a:pt x="778" y="2440"/>
                    <a:pt x="860" y="2358"/>
                    <a:pt x="860" y="2259"/>
                  </a:cubicBezTo>
                  <a:lnTo>
                    <a:pt x="860" y="2226"/>
                  </a:lnTo>
                  <a:lnTo>
                    <a:pt x="1033" y="2226"/>
                  </a:lnTo>
                  <a:lnTo>
                    <a:pt x="1033" y="2259"/>
                  </a:lnTo>
                  <a:cubicBezTo>
                    <a:pt x="1033" y="2358"/>
                    <a:pt x="1115" y="2440"/>
                    <a:pt x="1214" y="2440"/>
                  </a:cubicBezTo>
                  <a:lnTo>
                    <a:pt x="1217" y="2440"/>
                  </a:lnTo>
                  <a:cubicBezTo>
                    <a:pt x="1316" y="2440"/>
                    <a:pt x="1397" y="2358"/>
                    <a:pt x="1397" y="2259"/>
                  </a:cubicBezTo>
                  <a:lnTo>
                    <a:pt x="1397" y="2226"/>
                  </a:lnTo>
                  <a:lnTo>
                    <a:pt x="2296" y="2226"/>
                  </a:lnTo>
                  <a:lnTo>
                    <a:pt x="2296" y="2546"/>
                  </a:lnTo>
                  <a:cubicBezTo>
                    <a:pt x="2296" y="2583"/>
                    <a:pt x="2325" y="2613"/>
                    <a:pt x="2362" y="2613"/>
                  </a:cubicBezTo>
                  <a:lnTo>
                    <a:pt x="2582" y="2613"/>
                  </a:lnTo>
                  <a:cubicBezTo>
                    <a:pt x="2619" y="2613"/>
                    <a:pt x="2648" y="2583"/>
                    <a:pt x="2648" y="2546"/>
                  </a:cubicBezTo>
                  <a:lnTo>
                    <a:pt x="2648" y="66"/>
                  </a:lnTo>
                  <a:cubicBezTo>
                    <a:pt x="2648" y="29"/>
                    <a:pt x="2619" y="0"/>
                    <a:pt x="2582" y="0"/>
                  </a:cubicBezTo>
                  <a:close/>
                  <a:moveTo>
                    <a:pt x="553" y="520"/>
                  </a:moveTo>
                  <a:lnTo>
                    <a:pt x="553" y="559"/>
                  </a:lnTo>
                  <a:cubicBezTo>
                    <a:pt x="553" y="659"/>
                    <a:pt x="635" y="740"/>
                    <a:pt x="734" y="740"/>
                  </a:cubicBezTo>
                  <a:lnTo>
                    <a:pt x="737" y="740"/>
                  </a:lnTo>
                  <a:cubicBezTo>
                    <a:pt x="836" y="740"/>
                    <a:pt x="918" y="659"/>
                    <a:pt x="918" y="559"/>
                  </a:cubicBezTo>
                  <a:lnTo>
                    <a:pt x="918" y="520"/>
                  </a:lnTo>
                  <a:lnTo>
                    <a:pt x="1091" y="520"/>
                  </a:lnTo>
                  <a:lnTo>
                    <a:pt x="1091" y="559"/>
                  </a:lnTo>
                  <a:cubicBezTo>
                    <a:pt x="1091" y="659"/>
                    <a:pt x="1172" y="740"/>
                    <a:pt x="1272" y="740"/>
                  </a:cubicBezTo>
                  <a:lnTo>
                    <a:pt x="1275" y="740"/>
                  </a:lnTo>
                  <a:cubicBezTo>
                    <a:pt x="1374" y="740"/>
                    <a:pt x="1455" y="659"/>
                    <a:pt x="1455" y="559"/>
                  </a:cubicBezTo>
                  <a:lnTo>
                    <a:pt x="1455" y="520"/>
                  </a:lnTo>
                  <a:lnTo>
                    <a:pt x="2296" y="520"/>
                  </a:lnTo>
                  <a:lnTo>
                    <a:pt x="2296" y="1240"/>
                  </a:lnTo>
                  <a:lnTo>
                    <a:pt x="2051" y="1240"/>
                  </a:lnTo>
                  <a:lnTo>
                    <a:pt x="2051" y="1188"/>
                  </a:lnTo>
                  <a:cubicBezTo>
                    <a:pt x="2051" y="1088"/>
                    <a:pt x="1970" y="1007"/>
                    <a:pt x="1870" y="1007"/>
                  </a:cubicBezTo>
                  <a:lnTo>
                    <a:pt x="1868" y="1007"/>
                  </a:lnTo>
                  <a:cubicBezTo>
                    <a:pt x="1768" y="1007"/>
                    <a:pt x="1687" y="1088"/>
                    <a:pt x="1687" y="1188"/>
                  </a:cubicBezTo>
                  <a:lnTo>
                    <a:pt x="1687" y="1240"/>
                  </a:lnTo>
                  <a:lnTo>
                    <a:pt x="1513" y="1240"/>
                  </a:lnTo>
                  <a:lnTo>
                    <a:pt x="1513" y="1188"/>
                  </a:lnTo>
                  <a:cubicBezTo>
                    <a:pt x="1513" y="1088"/>
                    <a:pt x="1432" y="1007"/>
                    <a:pt x="1332" y="1007"/>
                  </a:cubicBezTo>
                  <a:lnTo>
                    <a:pt x="1330" y="1007"/>
                  </a:lnTo>
                  <a:cubicBezTo>
                    <a:pt x="1230" y="1007"/>
                    <a:pt x="1149" y="1088"/>
                    <a:pt x="1149" y="1188"/>
                  </a:cubicBezTo>
                  <a:lnTo>
                    <a:pt x="1149" y="1240"/>
                  </a:lnTo>
                  <a:lnTo>
                    <a:pt x="353" y="1240"/>
                  </a:lnTo>
                  <a:lnTo>
                    <a:pt x="353" y="520"/>
                  </a:lnTo>
                  <a:lnTo>
                    <a:pt x="553" y="520"/>
                  </a:lnTo>
                  <a:close/>
                  <a:moveTo>
                    <a:pt x="1397" y="2093"/>
                  </a:moveTo>
                  <a:lnTo>
                    <a:pt x="1397" y="2060"/>
                  </a:lnTo>
                  <a:cubicBezTo>
                    <a:pt x="1397" y="1961"/>
                    <a:pt x="1316" y="1880"/>
                    <a:pt x="1217" y="1880"/>
                  </a:cubicBezTo>
                  <a:lnTo>
                    <a:pt x="1214" y="1880"/>
                  </a:lnTo>
                  <a:cubicBezTo>
                    <a:pt x="1115" y="1880"/>
                    <a:pt x="1033" y="1961"/>
                    <a:pt x="1033" y="2060"/>
                  </a:cubicBezTo>
                  <a:lnTo>
                    <a:pt x="1033" y="2093"/>
                  </a:lnTo>
                  <a:lnTo>
                    <a:pt x="860" y="2093"/>
                  </a:lnTo>
                  <a:lnTo>
                    <a:pt x="860" y="2060"/>
                  </a:lnTo>
                  <a:cubicBezTo>
                    <a:pt x="860" y="1961"/>
                    <a:pt x="778" y="1880"/>
                    <a:pt x="679" y="1880"/>
                  </a:cubicBezTo>
                  <a:lnTo>
                    <a:pt x="676" y="1880"/>
                  </a:lnTo>
                  <a:cubicBezTo>
                    <a:pt x="577" y="1880"/>
                    <a:pt x="496" y="1961"/>
                    <a:pt x="496" y="2060"/>
                  </a:cubicBezTo>
                  <a:lnTo>
                    <a:pt x="496" y="2093"/>
                  </a:lnTo>
                  <a:lnTo>
                    <a:pt x="353" y="2093"/>
                  </a:lnTo>
                  <a:lnTo>
                    <a:pt x="353" y="1373"/>
                  </a:lnTo>
                  <a:lnTo>
                    <a:pt x="1149" y="1373"/>
                  </a:lnTo>
                  <a:lnTo>
                    <a:pt x="1149" y="1386"/>
                  </a:lnTo>
                  <a:cubicBezTo>
                    <a:pt x="1149" y="1486"/>
                    <a:pt x="1230" y="1567"/>
                    <a:pt x="1330" y="1567"/>
                  </a:cubicBezTo>
                  <a:lnTo>
                    <a:pt x="1332" y="1567"/>
                  </a:lnTo>
                  <a:cubicBezTo>
                    <a:pt x="1432" y="1567"/>
                    <a:pt x="1513" y="1486"/>
                    <a:pt x="1513" y="1386"/>
                  </a:cubicBezTo>
                  <a:lnTo>
                    <a:pt x="1513" y="1373"/>
                  </a:lnTo>
                  <a:lnTo>
                    <a:pt x="1687" y="1373"/>
                  </a:lnTo>
                  <a:lnTo>
                    <a:pt x="1687" y="1386"/>
                  </a:lnTo>
                  <a:cubicBezTo>
                    <a:pt x="1687" y="1486"/>
                    <a:pt x="1768" y="1567"/>
                    <a:pt x="1868" y="1567"/>
                  </a:cubicBezTo>
                  <a:lnTo>
                    <a:pt x="1870" y="1567"/>
                  </a:lnTo>
                  <a:cubicBezTo>
                    <a:pt x="1970" y="1567"/>
                    <a:pt x="2051" y="1486"/>
                    <a:pt x="2051" y="1386"/>
                  </a:cubicBezTo>
                  <a:lnTo>
                    <a:pt x="2051" y="1373"/>
                  </a:lnTo>
                  <a:lnTo>
                    <a:pt x="2296" y="1373"/>
                  </a:lnTo>
                  <a:lnTo>
                    <a:pt x="2296" y="2093"/>
                  </a:lnTo>
                  <a:lnTo>
                    <a:pt x="1397" y="2093"/>
                  </a:ln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</p:sp>
        <p:sp>
          <p:nvSpPr>
            <p:cNvPr id="108" name="文本框 107"/>
            <p:cNvSpPr txBox="1"/>
            <p:nvPr/>
          </p:nvSpPr>
          <p:spPr>
            <a:xfrm>
              <a:off x="1495" y="909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编程框架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08500" y="4311052"/>
            <a:ext cx="709295" cy="724498"/>
            <a:chOff x="11753" y="8538"/>
            <a:chExt cx="1117" cy="1141"/>
          </a:xfrm>
        </p:grpSpPr>
        <p:sp>
          <p:nvSpPr>
            <p:cNvPr id="38" name="retro-abacus_73707"/>
            <p:cNvSpPr/>
            <p:nvPr/>
          </p:nvSpPr>
          <p:spPr bwMode="auto">
            <a:xfrm>
              <a:off x="11998" y="8538"/>
              <a:ext cx="628" cy="465"/>
            </a:xfrm>
            <a:custGeom>
              <a:avLst/>
              <a:gdLst>
                <a:gd name="T0" fmla="*/ 432 w 5052"/>
                <a:gd name="T1" fmla="*/ 0 h 6493"/>
                <a:gd name="T2" fmla="*/ 0 w 5052"/>
                <a:gd name="T3" fmla="*/ 6061 h 6493"/>
                <a:gd name="T4" fmla="*/ 4619 w 5052"/>
                <a:gd name="T5" fmla="*/ 6493 h 6493"/>
                <a:gd name="T6" fmla="*/ 5052 w 5052"/>
                <a:gd name="T7" fmla="*/ 433 h 6493"/>
                <a:gd name="T8" fmla="*/ 613 w 5052"/>
                <a:gd name="T9" fmla="*/ 1036 h 6493"/>
                <a:gd name="T10" fmla="*/ 4116 w 5052"/>
                <a:gd name="T11" fmla="*/ 713 h 6493"/>
                <a:gd name="T12" fmla="*/ 4439 w 5052"/>
                <a:gd name="T13" fmla="*/ 1512 h 6493"/>
                <a:gd name="T14" fmla="*/ 935 w 5052"/>
                <a:gd name="T15" fmla="*/ 1835 h 6493"/>
                <a:gd name="T16" fmla="*/ 613 w 5052"/>
                <a:gd name="T17" fmla="*/ 1036 h 6493"/>
                <a:gd name="T18" fmla="*/ 1912 w 5052"/>
                <a:gd name="T19" fmla="*/ 5734 h 6493"/>
                <a:gd name="T20" fmla="*/ 1673 w 5052"/>
                <a:gd name="T21" fmla="*/ 5734 h 6493"/>
                <a:gd name="T22" fmla="*/ 1077 w 5052"/>
                <a:gd name="T23" fmla="*/ 5734 h 6493"/>
                <a:gd name="T24" fmla="*/ 838 w 5052"/>
                <a:gd name="T25" fmla="*/ 5734 h 6493"/>
                <a:gd name="T26" fmla="*/ 1136 w 5052"/>
                <a:gd name="T27" fmla="*/ 5197 h 6493"/>
                <a:gd name="T28" fmla="*/ 838 w 5052"/>
                <a:gd name="T29" fmla="*/ 4660 h 6493"/>
                <a:gd name="T30" fmla="*/ 1375 w 5052"/>
                <a:gd name="T31" fmla="*/ 4958 h 6493"/>
                <a:gd name="T32" fmla="*/ 1912 w 5052"/>
                <a:gd name="T33" fmla="*/ 4660 h 6493"/>
                <a:gd name="T34" fmla="*/ 1614 w 5052"/>
                <a:gd name="T35" fmla="*/ 5197 h 6493"/>
                <a:gd name="T36" fmla="*/ 1966 w 5052"/>
                <a:gd name="T37" fmla="*/ 3435 h 6493"/>
                <a:gd name="T38" fmla="*/ 1544 w 5052"/>
                <a:gd name="T39" fmla="*/ 3856 h 6493"/>
                <a:gd name="T40" fmla="*/ 1206 w 5052"/>
                <a:gd name="T41" fmla="*/ 3856 h 6493"/>
                <a:gd name="T42" fmla="*/ 784 w 5052"/>
                <a:gd name="T43" fmla="*/ 3435 h 6493"/>
                <a:gd name="T44" fmla="*/ 784 w 5052"/>
                <a:gd name="T45" fmla="*/ 3097 h 6493"/>
                <a:gd name="T46" fmla="*/ 1206 w 5052"/>
                <a:gd name="T47" fmla="*/ 2675 h 6493"/>
                <a:gd name="T48" fmla="*/ 1544 w 5052"/>
                <a:gd name="T49" fmla="*/ 2675 h 6493"/>
                <a:gd name="T50" fmla="*/ 1966 w 5052"/>
                <a:gd name="T51" fmla="*/ 3097 h 6493"/>
                <a:gd name="T52" fmla="*/ 1966 w 5052"/>
                <a:gd name="T53" fmla="*/ 3435 h 6493"/>
                <a:gd name="T54" fmla="*/ 3102 w 5052"/>
                <a:gd name="T55" fmla="*/ 5772 h 6493"/>
                <a:gd name="T56" fmla="*/ 3937 w 5052"/>
                <a:gd name="T57" fmla="*/ 4698 h 6493"/>
                <a:gd name="T58" fmla="*/ 4176 w 5052"/>
                <a:gd name="T59" fmla="*/ 4937 h 6493"/>
                <a:gd name="T60" fmla="*/ 3221 w 5052"/>
                <a:gd name="T61" fmla="*/ 5822 h 6493"/>
                <a:gd name="T62" fmla="*/ 3228 w 5052"/>
                <a:gd name="T63" fmla="*/ 4573 h 6493"/>
                <a:gd name="T64" fmla="*/ 3228 w 5052"/>
                <a:gd name="T65" fmla="*/ 4986 h 6493"/>
                <a:gd name="T66" fmla="*/ 4134 w 5052"/>
                <a:gd name="T67" fmla="*/ 5822 h 6493"/>
                <a:gd name="T68" fmla="*/ 4134 w 5052"/>
                <a:gd name="T69" fmla="*/ 5408 h 6493"/>
                <a:gd name="T70" fmla="*/ 4134 w 5052"/>
                <a:gd name="T71" fmla="*/ 5822 h 6493"/>
                <a:gd name="T72" fmla="*/ 3090 w 5052"/>
                <a:gd name="T73" fmla="*/ 3435 h 6493"/>
                <a:gd name="T74" fmla="*/ 3090 w 5052"/>
                <a:gd name="T75" fmla="*/ 3097 h 6493"/>
                <a:gd name="T76" fmla="*/ 4441 w 5052"/>
                <a:gd name="T77" fmla="*/ 3266 h 6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52" h="6493">
                  <a:moveTo>
                    <a:pt x="4619" y="0"/>
                  </a:moveTo>
                  <a:lnTo>
                    <a:pt x="432" y="0"/>
                  </a:lnTo>
                  <a:cubicBezTo>
                    <a:pt x="194" y="0"/>
                    <a:pt x="0" y="194"/>
                    <a:pt x="0" y="433"/>
                  </a:cubicBezTo>
                  <a:lnTo>
                    <a:pt x="0" y="6061"/>
                  </a:lnTo>
                  <a:cubicBezTo>
                    <a:pt x="0" y="6299"/>
                    <a:pt x="194" y="6493"/>
                    <a:pt x="432" y="6493"/>
                  </a:cubicBezTo>
                  <a:lnTo>
                    <a:pt x="4619" y="6493"/>
                  </a:lnTo>
                  <a:cubicBezTo>
                    <a:pt x="4858" y="6493"/>
                    <a:pt x="5052" y="6299"/>
                    <a:pt x="5052" y="6061"/>
                  </a:cubicBezTo>
                  <a:lnTo>
                    <a:pt x="5052" y="433"/>
                  </a:lnTo>
                  <a:cubicBezTo>
                    <a:pt x="5052" y="194"/>
                    <a:pt x="4858" y="0"/>
                    <a:pt x="4619" y="0"/>
                  </a:cubicBezTo>
                  <a:close/>
                  <a:moveTo>
                    <a:pt x="613" y="1036"/>
                  </a:moveTo>
                  <a:cubicBezTo>
                    <a:pt x="613" y="858"/>
                    <a:pt x="757" y="713"/>
                    <a:pt x="935" y="713"/>
                  </a:cubicBezTo>
                  <a:lnTo>
                    <a:pt x="4116" y="713"/>
                  </a:lnTo>
                  <a:cubicBezTo>
                    <a:pt x="4295" y="713"/>
                    <a:pt x="4439" y="858"/>
                    <a:pt x="4439" y="1036"/>
                  </a:cubicBezTo>
                  <a:lnTo>
                    <a:pt x="4439" y="1512"/>
                  </a:lnTo>
                  <a:cubicBezTo>
                    <a:pt x="4439" y="1690"/>
                    <a:pt x="4295" y="1835"/>
                    <a:pt x="4116" y="1835"/>
                  </a:cubicBezTo>
                  <a:lnTo>
                    <a:pt x="935" y="1835"/>
                  </a:lnTo>
                  <a:cubicBezTo>
                    <a:pt x="757" y="1835"/>
                    <a:pt x="613" y="1690"/>
                    <a:pt x="613" y="1512"/>
                  </a:cubicBezTo>
                  <a:lnTo>
                    <a:pt x="613" y="1036"/>
                  </a:lnTo>
                  <a:close/>
                  <a:moveTo>
                    <a:pt x="1912" y="5496"/>
                  </a:moveTo>
                  <a:cubicBezTo>
                    <a:pt x="1978" y="5562"/>
                    <a:pt x="1978" y="5668"/>
                    <a:pt x="1912" y="5734"/>
                  </a:cubicBezTo>
                  <a:cubicBezTo>
                    <a:pt x="1879" y="5767"/>
                    <a:pt x="1836" y="5784"/>
                    <a:pt x="1793" y="5784"/>
                  </a:cubicBezTo>
                  <a:cubicBezTo>
                    <a:pt x="1750" y="5784"/>
                    <a:pt x="1706" y="5767"/>
                    <a:pt x="1673" y="5734"/>
                  </a:cubicBezTo>
                  <a:lnTo>
                    <a:pt x="1375" y="5436"/>
                  </a:lnTo>
                  <a:lnTo>
                    <a:pt x="1077" y="5734"/>
                  </a:lnTo>
                  <a:cubicBezTo>
                    <a:pt x="1044" y="5767"/>
                    <a:pt x="1001" y="5784"/>
                    <a:pt x="957" y="5784"/>
                  </a:cubicBezTo>
                  <a:cubicBezTo>
                    <a:pt x="914" y="5784"/>
                    <a:pt x="871" y="5767"/>
                    <a:pt x="838" y="5734"/>
                  </a:cubicBezTo>
                  <a:cubicBezTo>
                    <a:pt x="772" y="5668"/>
                    <a:pt x="772" y="5562"/>
                    <a:pt x="838" y="5496"/>
                  </a:cubicBezTo>
                  <a:lnTo>
                    <a:pt x="1136" y="5197"/>
                  </a:lnTo>
                  <a:lnTo>
                    <a:pt x="838" y="4899"/>
                  </a:lnTo>
                  <a:cubicBezTo>
                    <a:pt x="772" y="4833"/>
                    <a:pt x="772" y="4726"/>
                    <a:pt x="838" y="4660"/>
                  </a:cubicBezTo>
                  <a:cubicBezTo>
                    <a:pt x="904" y="4594"/>
                    <a:pt x="1011" y="4594"/>
                    <a:pt x="1077" y="4660"/>
                  </a:cubicBezTo>
                  <a:lnTo>
                    <a:pt x="1375" y="4958"/>
                  </a:lnTo>
                  <a:lnTo>
                    <a:pt x="1673" y="4660"/>
                  </a:lnTo>
                  <a:cubicBezTo>
                    <a:pt x="1739" y="4594"/>
                    <a:pt x="1846" y="4594"/>
                    <a:pt x="1912" y="4660"/>
                  </a:cubicBezTo>
                  <a:cubicBezTo>
                    <a:pt x="1978" y="4726"/>
                    <a:pt x="1978" y="4833"/>
                    <a:pt x="1912" y="4899"/>
                  </a:cubicBezTo>
                  <a:lnTo>
                    <a:pt x="1614" y="5197"/>
                  </a:lnTo>
                  <a:lnTo>
                    <a:pt x="1912" y="5496"/>
                  </a:lnTo>
                  <a:close/>
                  <a:moveTo>
                    <a:pt x="1966" y="3435"/>
                  </a:moveTo>
                  <a:lnTo>
                    <a:pt x="1544" y="3435"/>
                  </a:lnTo>
                  <a:lnTo>
                    <a:pt x="1544" y="3856"/>
                  </a:lnTo>
                  <a:cubicBezTo>
                    <a:pt x="1544" y="3950"/>
                    <a:pt x="1468" y="4025"/>
                    <a:pt x="1375" y="4025"/>
                  </a:cubicBezTo>
                  <a:cubicBezTo>
                    <a:pt x="1282" y="4025"/>
                    <a:pt x="1206" y="3950"/>
                    <a:pt x="1206" y="3856"/>
                  </a:cubicBezTo>
                  <a:lnTo>
                    <a:pt x="1206" y="3435"/>
                  </a:lnTo>
                  <a:lnTo>
                    <a:pt x="784" y="3435"/>
                  </a:lnTo>
                  <a:cubicBezTo>
                    <a:pt x="691" y="3435"/>
                    <a:pt x="615" y="3359"/>
                    <a:pt x="615" y="3266"/>
                  </a:cubicBezTo>
                  <a:cubicBezTo>
                    <a:pt x="615" y="3172"/>
                    <a:pt x="691" y="3097"/>
                    <a:pt x="784" y="3097"/>
                  </a:cubicBezTo>
                  <a:lnTo>
                    <a:pt x="1206" y="3097"/>
                  </a:lnTo>
                  <a:lnTo>
                    <a:pt x="1206" y="2675"/>
                  </a:lnTo>
                  <a:cubicBezTo>
                    <a:pt x="1206" y="2582"/>
                    <a:pt x="1282" y="2506"/>
                    <a:pt x="1375" y="2506"/>
                  </a:cubicBezTo>
                  <a:cubicBezTo>
                    <a:pt x="1468" y="2506"/>
                    <a:pt x="1544" y="2582"/>
                    <a:pt x="1544" y="2675"/>
                  </a:cubicBezTo>
                  <a:lnTo>
                    <a:pt x="1544" y="3097"/>
                  </a:lnTo>
                  <a:lnTo>
                    <a:pt x="1966" y="3097"/>
                  </a:lnTo>
                  <a:cubicBezTo>
                    <a:pt x="2059" y="3097"/>
                    <a:pt x="2135" y="3172"/>
                    <a:pt x="2135" y="3266"/>
                  </a:cubicBezTo>
                  <a:cubicBezTo>
                    <a:pt x="2135" y="3359"/>
                    <a:pt x="2059" y="3435"/>
                    <a:pt x="1966" y="3435"/>
                  </a:cubicBezTo>
                  <a:close/>
                  <a:moveTo>
                    <a:pt x="3221" y="5822"/>
                  </a:moveTo>
                  <a:cubicBezTo>
                    <a:pt x="3178" y="5822"/>
                    <a:pt x="3134" y="5805"/>
                    <a:pt x="3102" y="5772"/>
                  </a:cubicBezTo>
                  <a:cubicBezTo>
                    <a:pt x="3036" y="5707"/>
                    <a:pt x="3036" y="5600"/>
                    <a:pt x="3102" y="5534"/>
                  </a:cubicBezTo>
                  <a:lnTo>
                    <a:pt x="3937" y="4698"/>
                  </a:lnTo>
                  <a:cubicBezTo>
                    <a:pt x="4003" y="4632"/>
                    <a:pt x="4110" y="4632"/>
                    <a:pt x="4176" y="4698"/>
                  </a:cubicBezTo>
                  <a:cubicBezTo>
                    <a:pt x="4242" y="4764"/>
                    <a:pt x="4242" y="4871"/>
                    <a:pt x="4176" y="4937"/>
                  </a:cubicBezTo>
                  <a:lnTo>
                    <a:pt x="3340" y="5772"/>
                  </a:lnTo>
                  <a:cubicBezTo>
                    <a:pt x="3307" y="5805"/>
                    <a:pt x="3264" y="5822"/>
                    <a:pt x="3221" y="5822"/>
                  </a:cubicBezTo>
                  <a:close/>
                  <a:moveTo>
                    <a:pt x="3021" y="4779"/>
                  </a:moveTo>
                  <a:cubicBezTo>
                    <a:pt x="3021" y="4665"/>
                    <a:pt x="3113" y="4573"/>
                    <a:pt x="3228" y="4573"/>
                  </a:cubicBezTo>
                  <a:cubicBezTo>
                    <a:pt x="3342" y="4573"/>
                    <a:pt x="3434" y="4665"/>
                    <a:pt x="3434" y="4779"/>
                  </a:cubicBezTo>
                  <a:cubicBezTo>
                    <a:pt x="3434" y="4894"/>
                    <a:pt x="3342" y="4986"/>
                    <a:pt x="3228" y="4986"/>
                  </a:cubicBezTo>
                  <a:cubicBezTo>
                    <a:pt x="3113" y="4986"/>
                    <a:pt x="3021" y="4894"/>
                    <a:pt x="3021" y="4779"/>
                  </a:cubicBezTo>
                  <a:close/>
                  <a:moveTo>
                    <a:pt x="4134" y="5822"/>
                  </a:moveTo>
                  <a:cubicBezTo>
                    <a:pt x="4020" y="5822"/>
                    <a:pt x="3927" y="5729"/>
                    <a:pt x="3927" y="5615"/>
                  </a:cubicBezTo>
                  <a:cubicBezTo>
                    <a:pt x="3927" y="5501"/>
                    <a:pt x="4020" y="5408"/>
                    <a:pt x="4134" y="5408"/>
                  </a:cubicBezTo>
                  <a:cubicBezTo>
                    <a:pt x="4249" y="5408"/>
                    <a:pt x="4341" y="5501"/>
                    <a:pt x="4341" y="5615"/>
                  </a:cubicBezTo>
                  <a:cubicBezTo>
                    <a:pt x="4341" y="5729"/>
                    <a:pt x="4249" y="5822"/>
                    <a:pt x="4134" y="5822"/>
                  </a:cubicBezTo>
                  <a:close/>
                  <a:moveTo>
                    <a:pt x="4272" y="3435"/>
                  </a:moveTo>
                  <a:lnTo>
                    <a:pt x="3090" y="3435"/>
                  </a:lnTo>
                  <a:cubicBezTo>
                    <a:pt x="2997" y="3435"/>
                    <a:pt x="2921" y="3359"/>
                    <a:pt x="2921" y="3266"/>
                  </a:cubicBezTo>
                  <a:cubicBezTo>
                    <a:pt x="2921" y="3172"/>
                    <a:pt x="2997" y="3097"/>
                    <a:pt x="3090" y="3097"/>
                  </a:cubicBezTo>
                  <a:lnTo>
                    <a:pt x="4272" y="3097"/>
                  </a:lnTo>
                  <a:cubicBezTo>
                    <a:pt x="4365" y="3097"/>
                    <a:pt x="4441" y="3172"/>
                    <a:pt x="4441" y="3266"/>
                  </a:cubicBezTo>
                  <a:cubicBezTo>
                    <a:pt x="4441" y="3359"/>
                    <a:pt x="4365" y="3435"/>
                    <a:pt x="4272" y="3435"/>
                  </a:cubicBez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1753" y="9099"/>
              <a:ext cx="111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Bang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45585" y="3362325"/>
            <a:ext cx="820420" cy="878840"/>
            <a:chOff x="6439" y="5295"/>
            <a:chExt cx="1292" cy="1384"/>
          </a:xfrm>
        </p:grpSpPr>
        <p:cxnSp>
          <p:nvCxnSpPr>
            <p:cNvPr id="13" name="肘形连接符 12"/>
            <p:cNvCxnSpPr/>
            <p:nvPr/>
          </p:nvCxnSpPr>
          <p:spPr>
            <a:xfrm rot="10800000" flipV="1">
              <a:off x="6439" y="6025"/>
              <a:ext cx="1292" cy="654"/>
            </a:xfrm>
            <a:prstGeom prst="bentConnector3">
              <a:avLst>
                <a:gd name="adj1" fmla="val 100232"/>
              </a:avLst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tailEnd type="triangle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7731" y="6022"/>
              <a:ext cx="0" cy="65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" name="直接连接符 14"/>
            <p:cNvCxnSpPr>
              <a:stCxn id="44" idx="2"/>
            </p:cNvCxnSpPr>
            <p:nvPr/>
          </p:nvCxnSpPr>
          <p:spPr>
            <a:xfrm flipH="1">
              <a:off x="7025" y="5295"/>
              <a:ext cx="2" cy="74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文本框 18"/>
          <p:cNvSpPr txBox="1"/>
          <p:nvPr/>
        </p:nvSpPr>
        <p:spPr>
          <a:xfrm>
            <a:off x="5276850" y="46824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平台架构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5801995" y="3362325"/>
            <a:ext cx="7620" cy="901700"/>
          </a:xfrm>
          <a:prstGeom prst="line">
            <a:avLst/>
          </a:prstGeom>
          <a:noFill/>
          <a:ln w="28575" cap="flat" cmpd="sng">
            <a:solidFill>
              <a:srgbClr val="BC3649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1" name="组合 20"/>
          <p:cNvGrpSpPr/>
          <p:nvPr/>
        </p:nvGrpSpPr>
        <p:grpSpPr>
          <a:xfrm>
            <a:off x="6760210" y="3355975"/>
            <a:ext cx="820420" cy="878840"/>
            <a:chOff x="6439" y="5295"/>
            <a:chExt cx="1292" cy="1384"/>
          </a:xfrm>
        </p:grpSpPr>
        <p:cxnSp>
          <p:nvCxnSpPr>
            <p:cNvPr id="22" name="肘形连接符 21"/>
            <p:cNvCxnSpPr/>
            <p:nvPr/>
          </p:nvCxnSpPr>
          <p:spPr>
            <a:xfrm rot="10800000" flipV="1">
              <a:off x="6439" y="6025"/>
              <a:ext cx="1292" cy="654"/>
            </a:xfrm>
            <a:prstGeom prst="bentConnector3">
              <a:avLst>
                <a:gd name="adj1" fmla="val 100232"/>
              </a:avLst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tailEnd type="triangle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>
              <a:off x="7731" y="6022"/>
              <a:ext cx="0" cy="65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 flipH="1">
              <a:off x="7025" y="5295"/>
              <a:ext cx="2" cy="74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old-computer-screen-and-keyboard_77334"/>
          <p:cNvSpPr/>
          <p:nvPr/>
        </p:nvSpPr>
        <p:spPr bwMode="auto">
          <a:xfrm>
            <a:off x="5606699" y="4311036"/>
            <a:ext cx="398466" cy="295119"/>
          </a:xfrm>
          <a:custGeom>
            <a:avLst/>
            <a:gdLst>
              <a:gd name="connsiteX0" fmla="*/ 77343 w 606580"/>
              <a:gd name="connsiteY0" fmla="*/ 537652 h 605592"/>
              <a:gd name="connsiteX1" fmla="*/ 64994 w 606580"/>
              <a:gd name="connsiteY1" fmla="*/ 549979 h 605592"/>
              <a:gd name="connsiteX2" fmla="*/ 77343 w 606580"/>
              <a:gd name="connsiteY2" fmla="*/ 562399 h 605592"/>
              <a:gd name="connsiteX3" fmla="*/ 529237 w 606580"/>
              <a:gd name="connsiteY3" fmla="*/ 562399 h 605592"/>
              <a:gd name="connsiteX4" fmla="*/ 541586 w 606580"/>
              <a:gd name="connsiteY4" fmla="*/ 549979 h 605592"/>
              <a:gd name="connsiteX5" fmla="*/ 529237 w 606580"/>
              <a:gd name="connsiteY5" fmla="*/ 537652 h 605592"/>
              <a:gd name="connsiteX6" fmla="*/ 462386 w 606580"/>
              <a:gd name="connsiteY6" fmla="*/ 487785 h 605592"/>
              <a:gd name="connsiteX7" fmla="*/ 450037 w 606580"/>
              <a:gd name="connsiteY7" fmla="*/ 500205 h 605592"/>
              <a:gd name="connsiteX8" fmla="*/ 462386 w 606580"/>
              <a:gd name="connsiteY8" fmla="*/ 512533 h 605592"/>
              <a:gd name="connsiteX9" fmla="*/ 492376 w 606580"/>
              <a:gd name="connsiteY9" fmla="*/ 512533 h 605592"/>
              <a:gd name="connsiteX10" fmla="*/ 504818 w 606580"/>
              <a:gd name="connsiteY10" fmla="*/ 500205 h 605592"/>
              <a:gd name="connsiteX11" fmla="*/ 492376 w 606580"/>
              <a:gd name="connsiteY11" fmla="*/ 487785 h 605592"/>
              <a:gd name="connsiteX12" fmla="*/ 375387 w 606580"/>
              <a:gd name="connsiteY12" fmla="*/ 487785 h 605592"/>
              <a:gd name="connsiteX13" fmla="*/ 362945 w 606580"/>
              <a:gd name="connsiteY13" fmla="*/ 500205 h 605592"/>
              <a:gd name="connsiteX14" fmla="*/ 375387 w 606580"/>
              <a:gd name="connsiteY14" fmla="*/ 512533 h 605592"/>
              <a:gd name="connsiteX15" fmla="*/ 405377 w 606580"/>
              <a:gd name="connsiteY15" fmla="*/ 512533 h 605592"/>
              <a:gd name="connsiteX16" fmla="*/ 417726 w 606580"/>
              <a:gd name="connsiteY16" fmla="*/ 500205 h 605592"/>
              <a:gd name="connsiteX17" fmla="*/ 405377 w 606580"/>
              <a:gd name="connsiteY17" fmla="*/ 487785 h 605592"/>
              <a:gd name="connsiteX18" fmla="*/ 288295 w 606580"/>
              <a:gd name="connsiteY18" fmla="*/ 487785 h 605592"/>
              <a:gd name="connsiteX19" fmla="*/ 275946 w 606580"/>
              <a:gd name="connsiteY19" fmla="*/ 500205 h 605592"/>
              <a:gd name="connsiteX20" fmla="*/ 288295 w 606580"/>
              <a:gd name="connsiteY20" fmla="*/ 512533 h 605592"/>
              <a:gd name="connsiteX21" fmla="*/ 318285 w 606580"/>
              <a:gd name="connsiteY21" fmla="*/ 512533 h 605592"/>
              <a:gd name="connsiteX22" fmla="*/ 330727 w 606580"/>
              <a:gd name="connsiteY22" fmla="*/ 500205 h 605592"/>
              <a:gd name="connsiteX23" fmla="*/ 318285 w 606580"/>
              <a:gd name="connsiteY23" fmla="*/ 487785 h 605592"/>
              <a:gd name="connsiteX24" fmla="*/ 201296 w 606580"/>
              <a:gd name="connsiteY24" fmla="*/ 487785 h 605592"/>
              <a:gd name="connsiteX25" fmla="*/ 188854 w 606580"/>
              <a:gd name="connsiteY25" fmla="*/ 500205 h 605592"/>
              <a:gd name="connsiteX26" fmla="*/ 201296 w 606580"/>
              <a:gd name="connsiteY26" fmla="*/ 512533 h 605592"/>
              <a:gd name="connsiteX27" fmla="*/ 231286 w 606580"/>
              <a:gd name="connsiteY27" fmla="*/ 512533 h 605592"/>
              <a:gd name="connsiteX28" fmla="*/ 243635 w 606580"/>
              <a:gd name="connsiteY28" fmla="*/ 500205 h 605592"/>
              <a:gd name="connsiteX29" fmla="*/ 231286 w 606580"/>
              <a:gd name="connsiteY29" fmla="*/ 487785 h 605592"/>
              <a:gd name="connsiteX30" fmla="*/ 114204 w 606580"/>
              <a:gd name="connsiteY30" fmla="*/ 487785 h 605592"/>
              <a:gd name="connsiteX31" fmla="*/ 101855 w 606580"/>
              <a:gd name="connsiteY31" fmla="*/ 500205 h 605592"/>
              <a:gd name="connsiteX32" fmla="*/ 114204 w 606580"/>
              <a:gd name="connsiteY32" fmla="*/ 512533 h 605592"/>
              <a:gd name="connsiteX33" fmla="*/ 144194 w 606580"/>
              <a:gd name="connsiteY33" fmla="*/ 512533 h 605592"/>
              <a:gd name="connsiteX34" fmla="*/ 156636 w 606580"/>
              <a:gd name="connsiteY34" fmla="*/ 500205 h 605592"/>
              <a:gd name="connsiteX35" fmla="*/ 144194 w 606580"/>
              <a:gd name="connsiteY35" fmla="*/ 487785 h 605592"/>
              <a:gd name="connsiteX36" fmla="*/ 110304 w 606580"/>
              <a:gd name="connsiteY36" fmla="*/ 468413 h 605592"/>
              <a:gd name="connsiteX37" fmla="*/ 302687 w 606580"/>
              <a:gd name="connsiteY37" fmla="*/ 468413 h 605592"/>
              <a:gd name="connsiteX38" fmla="*/ 303894 w 606580"/>
              <a:gd name="connsiteY38" fmla="*/ 468413 h 605592"/>
              <a:gd name="connsiteX39" fmla="*/ 496276 w 606580"/>
              <a:gd name="connsiteY39" fmla="*/ 468413 h 605592"/>
              <a:gd name="connsiteX40" fmla="*/ 513267 w 606580"/>
              <a:gd name="connsiteY40" fmla="*/ 472770 h 605592"/>
              <a:gd name="connsiteX41" fmla="*/ 515589 w 606580"/>
              <a:gd name="connsiteY41" fmla="*/ 474809 h 605592"/>
              <a:gd name="connsiteX42" fmla="*/ 589496 w 606580"/>
              <a:gd name="connsiteY42" fmla="*/ 538300 h 605592"/>
              <a:gd name="connsiteX43" fmla="*/ 597760 w 606580"/>
              <a:gd name="connsiteY43" fmla="*/ 545345 h 605592"/>
              <a:gd name="connsiteX44" fmla="*/ 606580 w 606580"/>
              <a:gd name="connsiteY44" fmla="*/ 569166 h 605592"/>
              <a:gd name="connsiteX45" fmla="*/ 570091 w 606580"/>
              <a:gd name="connsiteY45" fmla="*/ 605592 h 605592"/>
              <a:gd name="connsiteX46" fmla="*/ 303894 w 606580"/>
              <a:gd name="connsiteY46" fmla="*/ 605592 h 605592"/>
              <a:gd name="connsiteX47" fmla="*/ 302687 w 606580"/>
              <a:gd name="connsiteY47" fmla="*/ 605592 h 605592"/>
              <a:gd name="connsiteX48" fmla="*/ 36489 w 606580"/>
              <a:gd name="connsiteY48" fmla="*/ 605592 h 605592"/>
              <a:gd name="connsiteX49" fmla="*/ 0 w 606580"/>
              <a:gd name="connsiteY49" fmla="*/ 569166 h 605592"/>
              <a:gd name="connsiteX50" fmla="*/ 8820 w 606580"/>
              <a:gd name="connsiteY50" fmla="*/ 545345 h 605592"/>
              <a:gd name="connsiteX51" fmla="*/ 17084 w 606580"/>
              <a:gd name="connsiteY51" fmla="*/ 538300 h 605592"/>
              <a:gd name="connsiteX52" fmla="*/ 90991 w 606580"/>
              <a:gd name="connsiteY52" fmla="*/ 474809 h 605592"/>
              <a:gd name="connsiteX53" fmla="*/ 93405 w 606580"/>
              <a:gd name="connsiteY53" fmla="*/ 472770 h 605592"/>
              <a:gd name="connsiteX54" fmla="*/ 110304 w 606580"/>
              <a:gd name="connsiteY54" fmla="*/ 468413 h 605592"/>
              <a:gd name="connsiteX55" fmla="*/ 150233 w 606580"/>
              <a:gd name="connsiteY55" fmla="*/ 49396 h 605592"/>
              <a:gd name="connsiteX56" fmla="*/ 456347 w 606580"/>
              <a:gd name="connsiteY56" fmla="*/ 49396 h 605592"/>
              <a:gd name="connsiteX57" fmla="*/ 479280 w 606580"/>
              <a:gd name="connsiteY57" fmla="*/ 72295 h 605592"/>
              <a:gd name="connsiteX58" fmla="*/ 479280 w 606580"/>
              <a:gd name="connsiteY58" fmla="*/ 183541 h 605592"/>
              <a:gd name="connsiteX59" fmla="*/ 479280 w 606580"/>
              <a:gd name="connsiteY59" fmla="*/ 294788 h 605592"/>
              <a:gd name="connsiteX60" fmla="*/ 456347 w 606580"/>
              <a:gd name="connsiteY60" fmla="*/ 317686 h 605592"/>
              <a:gd name="connsiteX61" fmla="*/ 150233 w 606580"/>
              <a:gd name="connsiteY61" fmla="*/ 317686 h 605592"/>
              <a:gd name="connsiteX62" fmla="*/ 127300 w 606580"/>
              <a:gd name="connsiteY62" fmla="*/ 294788 h 605592"/>
              <a:gd name="connsiteX63" fmla="*/ 127300 w 606580"/>
              <a:gd name="connsiteY63" fmla="*/ 183541 h 605592"/>
              <a:gd name="connsiteX64" fmla="*/ 127300 w 606580"/>
              <a:gd name="connsiteY64" fmla="*/ 72295 h 605592"/>
              <a:gd name="connsiteX65" fmla="*/ 150233 w 606580"/>
              <a:gd name="connsiteY65" fmla="*/ 49396 h 605592"/>
              <a:gd name="connsiteX66" fmla="*/ 150248 w 606580"/>
              <a:gd name="connsiteY66" fmla="*/ 24750 h 605592"/>
              <a:gd name="connsiteX67" fmla="*/ 102621 w 606580"/>
              <a:gd name="connsiteY67" fmla="*/ 72304 h 605592"/>
              <a:gd name="connsiteX68" fmla="*/ 102621 w 606580"/>
              <a:gd name="connsiteY68" fmla="*/ 183541 h 605592"/>
              <a:gd name="connsiteX69" fmla="*/ 102621 w 606580"/>
              <a:gd name="connsiteY69" fmla="*/ 294777 h 605592"/>
              <a:gd name="connsiteX70" fmla="*/ 150248 w 606580"/>
              <a:gd name="connsiteY70" fmla="*/ 342331 h 605592"/>
              <a:gd name="connsiteX71" fmla="*/ 456334 w 606580"/>
              <a:gd name="connsiteY71" fmla="*/ 342331 h 605592"/>
              <a:gd name="connsiteX72" fmla="*/ 504052 w 606580"/>
              <a:gd name="connsiteY72" fmla="*/ 294777 h 605592"/>
              <a:gd name="connsiteX73" fmla="*/ 504052 w 606580"/>
              <a:gd name="connsiteY73" fmla="*/ 183541 h 605592"/>
              <a:gd name="connsiteX74" fmla="*/ 504052 w 606580"/>
              <a:gd name="connsiteY74" fmla="*/ 72304 h 605592"/>
              <a:gd name="connsiteX75" fmla="*/ 456334 w 606580"/>
              <a:gd name="connsiteY75" fmla="*/ 24750 h 605592"/>
              <a:gd name="connsiteX76" fmla="*/ 150248 w 606580"/>
              <a:gd name="connsiteY76" fmla="*/ 0 h 605592"/>
              <a:gd name="connsiteX77" fmla="*/ 456334 w 606580"/>
              <a:gd name="connsiteY77" fmla="*/ 0 h 605592"/>
              <a:gd name="connsiteX78" fmla="*/ 528747 w 606580"/>
              <a:gd name="connsiteY78" fmla="*/ 72304 h 605592"/>
              <a:gd name="connsiteX79" fmla="*/ 528747 w 606580"/>
              <a:gd name="connsiteY79" fmla="*/ 183541 h 605592"/>
              <a:gd name="connsiteX80" fmla="*/ 528747 w 606580"/>
              <a:gd name="connsiteY80" fmla="*/ 294777 h 605592"/>
              <a:gd name="connsiteX81" fmla="*/ 456334 w 606580"/>
              <a:gd name="connsiteY81" fmla="*/ 367081 h 605592"/>
              <a:gd name="connsiteX82" fmla="*/ 371477 w 606580"/>
              <a:gd name="connsiteY82" fmla="*/ 367081 h 605592"/>
              <a:gd name="connsiteX83" fmla="*/ 371477 w 606580"/>
              <a:gd name="connsiteY83" fmla="*/ 410093 h 605592"/>
              <a:gd name="connsiteX84" fmla="*/ 380391 w 606580"/>
              <a:gd name="connsiteY84" fmla="*/ 418992 h 605592"/>
              <a:gd name="connsiteX85" fmla="*/ 399240 w 606580"/>
              <a:gd name="connsiteY85" fmla="*/ 418992 h 605592"/>
              <a:gd name="connsiteX86" fmla="*/ 399240 w 606580"/>
              <a:gd name="connsiteY86" fmla="*/ 419085 h 605592"/>
              <a:gd name="connsiteX87" fmla="*/ 440094 w 606580"/>
              <a:gd name="connsiteY87" fmla="*/ 419085 h 605592"/>
              <a:gd name="connsiteX88" fmla="*/ 449007 w 606580"/>
              <a:gd name="connsiteY88" fmla="*/ 427891 h 605592"/>
              <a:gd name="connsiteX89" fmla="*/ 449007 w 606580"/>
              <a:gd name="connsiteY89" fmla="*/ 448655 h 605592"/>
              <a:gd name="connsiteX90" fmla="*/ 157643 w 606580"/>
              <a:gd name="connsiteY90" fmla="*/ 448655 h 605592"/>
              <a:gd name="connsiteX91" fmla="*/ 157643 w 606580"/>
              <a:gd name="connsiteY91" fmla="*/ 427891 h 605592"/>
              <a:gd name="connsiteX92" fmla="*/ 166557 w 606580"/>
              <a:gd name="connsiteY92" fmla="*/ 419085 h 605592"/>
              <a:gd name="connsiteX93" fmla="*/ 207318 w 606580"/>
              <a:gd name="connsiteY93" fmla="*/ 419085 h 605592"/>
              <a:gd name="connsiteX94" fmla="*/ 207318 w 606580"/>
              <a:gd name="connsiteY94" fmla="*/ 418992 h 605592"/>
              <a:gd name="connsiteX95" fmla="*/ 226167 w 606580"/>
              <a:gd name="connsiteY95" fmla="*/ 418992 h 605592"/>
              <a:gd name="connsiteX96" fmla="*/ 235080 w 606580"/>
              <a:gd name="connsiteY96" fmla="*/ 410093 h 605592"/>
              <a:gd name="connsiteX97" fmla="*/ 235080 w 606580"/>
              <a:gd name="connsiteY97" fmla="*/ 367081 h 605592"/>
              <a:gd name="connsiteX98" fmla="*/ 150248 w 606580"/>
              <a:gd name="connsiteY98" fmla="*/ 367081 h 605592"/>
              <a:gd name="connsiteX99" fmla="*/ 77834 w 606580"/>
              <a:gd name="connsiteY99" fmla="*/ 294777 h 605592"/>
              <a:gd name="connsiteX100" fmla="*/ 77834 w 606580"/>
              <a:gd name="connsiteY100" fmla="*/ 183541 h 605592"/>
              <a:gd name="connsiteX101" fmla="*/ 77834 w 606580"/>
              <a:gd name="connsiteY101" fmla="*/ 72304 h 605592"/>
              <a:gd name="connsiteX102" fmla="*/ 150248 w 606580"/>
              <a:gd name="connsiteY102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6580" h="605592">
                <a:moveTo>
                  <a:pt x="77343" y="537652"/>
                </a:moveTo>
                <a:cubicBezTo>
                  <a:pt x="70565" y="537652"/>
                  <a:pt x="64994" y="543213"/>
                  <a:pt x="64994" y="549979"/>
                </a:cubicBezTo>
                <a:cubicBezTo>
                  <a:pt x="64994" y="556838"/>
                  <a:pt x="70565" y="562399"/>
                  <a:pt x="77343" y="562399"/>
                </a:cubicBezTo>
                <a:lnTo>
                  <a:pt x="529237" y="562399"/>
                </a:lnTo>
                <a:cubicBezTo>
                  <a:pt x="536108" y="562399"/>
                  <a:pt x="541586" y="556838"/>
                  <a:pt x="541586" y="549979"/>
                </a:cubicBezTo>
                <a:cubicBezTo>
                  <a:pt x="541586" y="543213"/>
                  <a:pt x="536108" y="537652"/>
                  <a:pt x="529237" y="537652"/>
                </a:cubicBezTo>
                <a:close/>
                <a:moveTo>
                  <a:pt x="462386" y="487785"/>
                </a:moveTo>
                <a:cubicBezTo>
                  <a:pt x="455516" y="487785"/>
                  <a:pt x="450037" y="493346"/>
                  <a:pt x="450037" y="500205"/>
                </a:cubicBezTo>
                <a:cubicBezTo>
                  <a:pt x="450037" y="506972"/>
                  <a:pt x="455516" y="512533"/>
                  <a:pt x="462386" y="512533"/>
                </a:cubicBezTo>
                <a:lnTo>
                  <a:pt x="492376" y="512533"/>
                </a:lnTo>
                <a:cubicBezTo>
                  <a:pt x="499247" y="512533"/>
                  <a:pt x="504818" y="506972"/>
                  <a:pt x="504818" y="500205"/>
                </a:cubicBezTo>
                <a:cubicBezTo>
                  <a:pt x="504818" y="493346"/>
                  <a:pt x="499247" y="487785"/>
                  <a:pt x="492376" y="487785"/>
                </a:cubicBezTo>
                <a:close/>
                <a:moveTo>
                  <a:pt x="375387" y="487785"/>
                </a:moveTo>
                <a:cubicBezTo>
                  <a:pt x="368516" y="487785"/>
                  <a:pt x="362945" y="493346"/>
                  <a:pt x="362945" y="500205"/>
                </a:cubicBezTo>
                <a:cubicBezTo>
                  <a:pt x="362945" y="506972"/>
                  <a:pt x="368516" y="512533"/>
                  <a:pt x="375387" y="512533"/>
                </a:cubicBezTo>
                <a:lnTo>
                  <a:pt x="405377" y="512533"/>
                </a:lnTo>
                <a:cubicBezTo>
                  <a:pt x="412155" y="512533"/>
                  <a:pt x="417726" y="506972"/>
                  <a:pt x="417726" y="500205"/>
                </a:cubicBezTo>
                <a:cubicBezTo>
                  <a:pt x="417726" y="493346"/>
                  <a:pt x="412155" y="487785"/>
                  <a:pt x="405377" y="487785"/>
                </a:cubicBezTo>
                <a:close/>
                <a:moveTo>
                  <a:pt x="288295" y="487785"/>
                </a:moveTo>
                <a:cubicBezTo>
                  <a:pt x="281424" y="487785"/>
                  <a:pt x="275946" y="493346"/>
                  <a:pt x="275946" y="500205"/>
                </a:cubicBezTo>
                <a:cubicBezTo>
                  <a:pt x="275946" y="506972"/>
                  <a:pt x="281424" y="512533"/>
                  <a:pt x="288295" y="512533"/>
                </a:cubicBezTo>
                <a:lnTo>
                  <a:pt x="318285" y="512533"/>
                </a:lnTo>
                <a:cubicBezTo>
                  <a:pt x="325156" y="512533"/>
                  <a:pt x="330727" y="506972"/>
                  <a:pt x="330727" y="500205"/>
                </a:cubicBezTo>
                <a:cubicBezTo>
                  <a:pt x="330727" y="493346"/>
                  <a:pt x="325156" y="487785"/>
                  <a:pt x="318285" y="487785"/>
                </a:cubicBezTo>
                <a:close/>
                <a:moveTo>
                  <a:pt x="201296" y="487785"/>
                </a:moveTo>
                <a:cubicBezTo>
                  <a:pt x="194425" y="487785"/>
                  <a:pt x="188854" y="493346"/>
                  <a:pt x="188854" y="500205"/>
                </a:cubicBezTo>
                <a:cubicBezTo>
                  <a:pt x="188854" y="506972"/>
                  <a:pt x="194425" y="512533"/>
                  <a:pt x="201296" y="512533"/>
                </a:cubicBezTo>
                <a:lnTo>
                  <a:pt x="231286" y="512533"/>
                </a:lnTo>
                <a:cubicBezTo>
                  <a:pt x="238064" y="512533"/>
                  <a:pt x="243635" y="506972"/>
                  <a:pt x="243635" y="500205"/>
                </a:cubicBezTo>
                <a:cubicBezTo>
                  <a:pt x="243635" y="493346"/>
                  <a:pt x="238064" y="487785"/>
                  <a:pt x="231286" y="487785"/>
                </a:cubicBezTo>
                <a:close/>
                <a:moveTo>
                  <a:pt x="114204" y="487785"/>
                </a:moveTo>
                <a:cubicBezTo>
                  <a:pt x="107333" y="487785"/>
                  <a:pt x="101855" y="493346"/>
                  <a:pt x="101855" y="500205"/>
                </a:cubicBezTo>
                <a:cubicBezTo>
                  <a:pt x="101855" y="506972"/>
                  <a:pt x="107333" y="512533"/>
                  <a:pt x="114204" y="512533"/>
                </a:cubicBezTo>
                <a:lnTo>
                  <a:pt x="144194" y="512533"/>
                </a:lnTo>
                <a:cubicBezTo>
                  <a:pt x="151065" y="512533"/>
                  <a:pt x="156636" y="506972"/>
                  <a:pt x="156636" y="500205"/>
                </a:cubicBezTo>
                <a:cubicBezTo>
                  <a:pt x="156636" y="493346"/>
                  <a:pt x="151065" y="487785"/>
                  <a:pt x="144194" y="487785"/>
                </a:cubicBezTo>
                <a:close/>
                <a:moveTo>
                  <a:pt x="110304" y="468413"/>
                </a:moveTo>
                <a:lnTo>
                  <a:pt x="302687" y="468413"/>
                </a:lnTo>
                <a:lnTo>
                  <a:pt x="303894" y="468413"/>
                </a:lnTo>
                <a:lnTo>
                  <a:pt x="496276" y="468413"/>
                </a:lnTo>
                <a:cubicBezTo>
                  <a:pt x="503240" y="468413"/>
                  <a:pt x="509461" y="470174"/>
                  <a:pt x="513267" y="472770"/>
                </a:cubicBezTo>
                <a:cubicBezTo>
                  <a:pt x="514196" y="473418"/>
                  <a:pt x="515032" y="474067"/>
                  <a:pt x="515589" y="474809"/>
                </a:cubicBezTo>
                <a:lnTo>
                  <a:pt x="589496" y="538300"/>
                </a:lnTo>
                <a:cubicBezTo>
                  <a:pt x="592560" y="540247"/>
                  <a:pt x="595346" y="542657"/>
                  <a:pt x="597760" y="545345"/>
                </a:cubicBezTo>
                <a:cubicBezTo>
                  <a:pt x="603238" y="551740"/>
                  <a:pt x="606580" y="560082"/>
                  <a:pt x="606580" y="569166"/>
                </a:cubicBezTo>
                <a:cubicBezTo>
                  <a:pt x="606580" y="589279"/>
                  <a:pt x="590239" y="605592"/>
                  <a:pt x="570091" y="605592"/>
                </a:cubicBezTo>
                <a:lnTo>
                  <a:pt x="303894" y="605592"/>
                </a:lnTo>
                <a:lnTo>
                  <a:pt x="302687" y="605592"/>
                </a:lnTo>
                <a:lnTo>
                  <a:pt x="36489" y="605592"/>
                </a:lnTo>
                <a:cubicBezTo>
                  <a:pt x="16341" y="605592"/>
                  <a:pt x="0" y="589279"/>
                  <a:pt x="0" y="569166"/>
                </a:cubicBezTo>
                <a:cubicBezTo>
                  <a:pt x="0" y="560082"/>
                  <a:pt x="3342" y="551740"/>
                  <a:pt x="8820" y="545345"/>
                </a:cubicBezTo>
                <a:cubicBezTo>
                  <a:pt x="11234" y="542657"/>
                  <a:pt x="14020" y="540247"/>
                  <a:pt x="17084" y="538300"/>
                </a:cubicBezTo>
                <a:lnTo>
                  <a:pt x="90991" y="474809"/>
                </a:lnTo>
                <a:cubicBezTo>
                  <a:pt x="91641" y="474067"/>
                  <a:pt x="92384" y="473418"/>
                  <a:pt x="93405" y="472770"/>
                </a:cubicBezTo>
                <a:cubicBezTo>
                  <a:pt x="97212" y="470174"/>
                  <a:pt x="103340" y="468413"/>
                  <a:pt x="110304" y="468413"/>
                </a:cubicBezTo>
                <a:close/>
                <a:moveTo>
                  <a:pt x="150233" y="49396"/>
                </a:moveTo>
                <a:lnTo>
                  <a:pt x="456347" y="49396"/>
                </a:lnTo>
                <a:cubicBezTo>
                  <a:pt x="468974" y="49396"/>
                  <a:pt x="479280" y="59687"/>
                  <a:pt x="479280" y="72295"/>
                </a:cubicBezTo>
                <a:lnTo>
                  <a:pt x="479280" y="183541"/>
                </a:lnTo>
                <a:lnTo>
                  <a:pt x="479280" y="294788"/>
                </a:lnTo>
                <a:cubicBezTo>
                  <a:pt x="479280" y="307396"/>
                  <a:pt x="468974" y="317686"/>
                  <a:pt x="456347" y="317686"/>
                </a:cubicBezTo>
                <a:lnTo>
                  <a:pt x="150233" y="317686"/>
                </a:lnTo>
                <a:cubicBezTo>
                  <a:pt x="137606" y="317686"/>
                  <a:pt x="127300" y="307396"/>
                  <a:pt x="127300" y="294788"/>
                </a:cubicBezTo>
                <a:lnTo>
                  <a:pt x="127300" y="183541"/>
                </a:lnTo>
                <a:lnTo>
                  <a:pt x="127300" y="72295"/>
                </a:lnTo>
                <a:cubicBezTo>
                  <a:pt x="127300" y="59687"/>
                  <a:pt x="137606" y="49396"/>
                  <a:pt x="150233" y="49396"/>
                </a:cubicBezTo>
                <a:close/>
                <a:moveTo>
                  <a:pt x="150248" y="24750"/>
                </a:moveTo>
                <a:cubicBezTo>
                  <a:pt x="123881" y="24750"/>
                  <a:pt x="102621" y="45978"/>
                  <a:pt x="102621" y="72304"/>
                </a:cubicBezTo>
                <a:lnTo>
                  <a:pt x="102621" y="183541"/>
                </a:lnTo>
                <a:lnTo>
                  <a:pt x="102621" y="294777"/>
                </a:lnTo>
                <a:cubicBezTo>
                  <a:pt x="102621" y="321103"/>
                  <a:pt x="123881" y="342331"/>
                  <a:pt x="150248" y="342331"/>
                </a:cubicBezTo>
                <a:lnTo>
                  <a:pt x="456334" y="342331"/>
                </a:lnTo>
                <a:cubicBezTo>
                  <a:pt x="482700" y="342331"/>
                  <a:pt x="504052" y="321103"/>
                  <a:pt x="504052" y="294777"/>
                </a:cubicBezTo>
                <a:lnTo>
                  <a:pt x="504052" y="183541"/>
                </a:lnTo>
                <a:lnTo>
                  <a:pt x="504052" y="72304"/>
                </a:lnTo>
                <a:cubicBezTo>
                  <a:pt x="504052" y="45978"/>
                  <a:pt x="482700" y="24750"/>
                  <a:pt x="456334" y="24750"/>
                </a:cubicBezTo>
                <a:close/>
                <a:moveTo>
                  <a:pt x="150248" y="0"/>
                </a:moveTo>
                <a:lnTo>
                  <a:pt x="456334" y="0"/>
                </a:lnTo>
                <a:cubicBezTo>
                  <a:pt x="496254" y="0"/>
                  <a:pt x="528747" y="32444"/>
                  <a:pt x="528747" y="72304"/>
                </a:cubicBezTo>
                <a:lnTo>
                  <a:pt x="528747" y="183541"/>
                </a:lnTo>
                <a:lnTo>
                  <a:pt x="528747" y="294777"/>
                </a:lnTo>
                <a:cubicBezTo>
                  <a:pt x="528747" y="334637"/>
                  <a:pt x="496254" y="367081"/>
                  <a:pt x="456334" y="367081"/>
                </a:cubicBezTo>
                <a:lnTo>
                  <a:pt x="371477" y="367081"/>
                </a:lnTo>
                <a:lnTo>
                  <a:pt x="371477" y="410093"/>
                </a:lnTo>
                <a:cubicBezTo>
                  <a:pt x="371477" y="415006"/>
                  <a:pt x="375470" y="418992"/>
                  <a:pt x="380391" y="418992"/>
                </a:cubicBezTo>
                <a:lnTo>
                  <a:pt x="399240" y="418992"/>
                </a:lnTo>
                <a:lnTo>
                  <a:pt x="399240" y="419085"/>
                </a:lnTo>
                <a:lnTo>
                  <a:pt x="440094" y="419085"/>
                </a:lnTo>
                <a:cubicBezTo>
                  <a:pt x="445015" y="419085"/>
                  <a:pt x="449007" y="422978"/>
                  <a:pt x="449007" y="427891"/>
                </a:cubicBezTo>
                <a:lnTo>
                  <a:pt x="449007" y="448655"/>
                </a:lnTo>
                <a:lnTo>
                  <a:pt x="157643" y="448655"/>
                </a:lnTo>
                <a:lnTo>
                  <a:pt x="157643" y="427891"/>
                </a:lnTo>
                <a:cubicBezTo>
                  <a:pt x="157643" y="422978"/>
                  <a:pt x="161636" y="419085"/>
                  <a:pt x="166557" y="419085"/>
                </a:cubicBezTo>
                <a:lnTo>
                  <a:pt x="207318" y="419085"/>
                </a:lnTo>
                <a:lnTo>
                  <a:pt x="207318" y="418992"/>
                </a:lnTo>
                <a:lnTo>
                  <a:pt x="226167" y="418992"/>
                </a:lnTo>
                <a:cubicBezTo>
                  <a:pt x="231088" y="418992"/>
                  <a:pt x="235080" y="415006"/>
                  <a:pt x="235080" y="410093"/>
                </a:cubicBezTo>
                <a:lnTo>
                  <a:pt x="235080" y="367081"/>
                </a:lnTo>
                <a:lnTo>
                  <a:pt x="150248" y="367081"/>
                </a:lnTo>
                <a:cubicBezTo>
                  <a:pt x="110327" y="367081"/>
                  <a:pt x="77834" y="334637"/>
                  <a:pt x="77834" y="294777"/>
                </a:cubicBezTo>
                <a:lnTo>
                  <a:pt x="77834" y="183541"/>
                </a:lnTo>
                <a:lnTo>
                  <a:pt x="77834" y="72304"/>
                </a:lnTo>
                <a:cubicBezTo>
                  <a:pt x="77834" y="32444"/>
                  <a:pt x="110327" y="0"/>
                  <a:pt x="150248" y="0"/>
                </a:cubicBezTo>
                <a:close/>
              </a:path>
            </a:pathLst>
          </a:custGeom>
          <a:solidFill>
            <a:srgbClr val="BC3649"/>
          </a:solidFill>
          <a:ln>
            <a:noFill/>
          </a:ln>
        </p:spPr>
      </p:sp>
      <p:sp>
        <p:nvSpPr>
          <p:cNvPr id="33" name="文本框 32"/>
          <p:cNvSpPr txBox="1"/>
          <p:nvPr/>
        </p:nvSpPr>
        <p:spPr>
          <a:xfrm>
            <a:off x="6333490" y="46672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实验一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226942" y="4691313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实验二</a:t>
            </a:r>
          </a:p>
        </p:txBody>
      </p:sp>
      <p:sp>
        <p:nvSpPr>
          <p:cNvPr id="40" name="下箭头 39"/>
          <p:cNvSpPr/>
          <p:nvPr/>
        </p:nvSpPr>
        <p:spPr>
          <a:xfrm rot="10800000">
            <a:off x="7469599" y="5111715"/>
            <a:ext cx="361950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16025" y="5691628"/>
            <a:ext cx="7484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实验二将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基于寒武纪系列开发平台上完成T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ensorflow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风格迁移算法的实现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7232015" y="4083685"/>
            <a:ext cx="167830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🖼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478905" y="419735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🎨</a:t>
            </a:r>
          </a:p>
        </p:txBody>
      </p:sp>
    </p:spTree>
    <p:extLst>
      <p:ext uri="{BB962C8B-B14F-4D97-AF65-F5344CB8AC3E}">
        <p14:creationId xmlns:p14="http://schemas.microsoft.com/office/powerpoint/2010/main" val="14345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Driving Example</a:t>
            </a:r>
            <a:endParaRPr lang="zh-CN" altLang="en-US" dirty="0"/>
          </a:p>
        </p:txBody>
      </p:sp>
      <p:grpSp>
        <p:nvGrpSpPr>
          <p:cNvPr id="83" name="组合 82"/>
          <p:cNvGrpSpPr/>
          <p:nvPr/>
        </p:nvGrpSpPr>
        <p:grpSpPr>
          <a:xfrm>
            <a:off x="526542" y="1060357"/>
            <a:ext cx="7960233" cy="5302343"/>
            <a:chOff x="164592" y="1127032"/>
            <a:chExt cx="8849707" cy="556830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2" y="1127032"/>
              <a:ext cx="3948523" cy="248478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5776" y="4194370"/>
              <a:ext cx="3948523" cy="2500971"/>
            </a:xfrm>
            <a:prstGeom prst="rect">
              <a:avLst/>
            </a:prstGeom>
          </p:spPr>
        </p:pic>
        <p:grpSp>
          <p:nvGrpSpPr>
            <p:cNvPr id="7" name="组合 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  <p:cNvGrpSpPr/>
            <p:nvPr/>
          </p:nvGrpSpPr>
          <p:grpSpPr>
            <a:xfrm>
              <a:off x="4567039" y="2367568"/>
              <a:ext cx="1809700" cy="1244249"/>
              <a:chOff x="2774950" y="1127125"/>
              <a:chExt cx="6691313" cy="4600575"/>
            </a:xfrm>
          </p:grpSpPr>
          <p:sp>
            <p:nvSpPr>
              <p:cNvPr id="8" name="îšlïďé"/>
              <p:cNvSpPr/>
              <p:nvPr/>
            </p:nvSpPr>
            <p:spPr bwMode="auto">
              <a:xfrm>
                <a:off x="2987675" y="5026025"/>
                <a:ext cx="6478588" cy="701675"/>
              </a:xfrm>
              <a:custGeom>
                <a:avLst/>
                <a:gdLst>
                  <a:gd name="T0" fmla="*/ 1808 w 3903"/>
                  <a:gd name="T1" fmla="*/ 0 h 423"/>
                  <a:gd name="T2" fmla="*/ 1781 w 3903"/>
                  <a:gd name="T3" fmla="*/ 0 h 423"/>
                  <a:gd name="T4" fmla="*/ 1443 w 3903"/>
                  <a:gd name="T5" fmla="*/ 15 h 423"/>
                  <a:gd name="T6" fmla="*/ 1316 w 3903"/>
                  <a:gd name="T7" fmla="*/ 35 h 423"/>
                  <a:gd name="T8" fmla="*/ 1063 w 3903"/>
                  <a:gd name="T9" fmla="*/ 66 h 423"/>
                  <a:gd name="T10" fmla="*/ 857 w 3903"/>
                  <a:gd name="T11" fmla="*/ 82 h 423"/>
                  <a:gd name="T12" fmla="*/ 778 w 3903"/>
                  <a:gd name="T13" fmla="*/ 86 h 423"/>
                  <a:gd name="T14" fmla="*/ 658 w 3903"/>
                  <a:gd name="T15" fmla="*/ 76 h 423"/>
                  <a:gd name="T16" fmla="*/ 517 w 3903"/>
                  <a:gd name="T17" fmla="*/ 49 h 423"/>
                  <a:gd name="T18" fmla="*/ 357 w 3903"/>
                  <a:gd name="T19" fmla="*/ 24 h 423"/>
                  <a:gd name="T20" fmla="*/ 354 w 3903"/>
                  <a:gd name="T21" fmla="*/ 24 h 423"/>
                  <a:gd name="T22" fmla="*/ 129 w 3903"/>
                  <a:gd name="T23" fmla="*/ 51 h 423"/>
                  <a:gd name="T24" fmla="*/ 51 w 3903"/>
                  <a:gd name="T25" fmla="*/ 96 h 423"/>
                  <a:gd name="T26" fmla="*/ 45 w 3903"/>
                  <a:gd name="T27" fmla="*/ 300 h 423"/>
                  <a:gd name="T28" fmla="*/ 388 w 3903"/>
                  <a:gd name="T29" fmla="*/ 411 h 423"/>
                  <a:gd name="T30" fmla="*/ 417 w 3903"/>
                  <a:gd name="T31" fmla="*/ 412 h 423"/>
                  <a:gd name="T32" fmla="*/ 734 w 3903"/>
                  <a:gd name="T33" fmla="*/ 399 h 423"/>
                  <a:gd name="T34" fmla="*/ 1053 w 3903"/>
                  <a:gd name="T35" fmla="*/ 388 h 423"/>
                  <a:gd name="T36" fmla="*/ 1059 w 3903"/>
                  <a:gd name="T37" fmla="*/ 388 h 423"/>
                  <a:gd name="T38" fmla="*/ 1146 w 3903"/>
                  <a:gd name="T39" fmla="*/ 388 h 423"/>
                  <a:gd name="T40" fmla="*/ 1722 w 3903"/>
                  <a:gd name="T41" fmla="*/ 373 h 423"/>
                  <a:gd name="T42" fmla="*/ 2092 w 3903"/>
                  <a:gd name="T43" fmla="*/ 363 h 423"/>
                  <a:gd name="T44" fmla="*/ 2346 w 3903"/>
                  <a:gd name="T45" fmla="*/ 364 h 423"/>
                  <a:gd name="T46" fmla="*/ 2983 w 3903"/>
                  <a:gd name="T47" fmla="*/ 394 h 423"/>
                  <a:gd name="T48" fmla="*/ 3262 w 3903"/>
                  <a:gd name="T49" fmla="*/ 420 h 423"/>
                  <a:gd name="T50" fmla="*/ 3334 w 3903"/>
                  <a:gd name="T51" fmla="*/ 423 h 423"/>
                  <a:gd name="T52" fmla="*/ 3507 w 3903"/>
                  <a:gd name="T53" fmla="*/ 412 h 423"/>
                  <a:gd name="T54" fmla="*/ 3709 w 3903"/>
                  <a:gd name="T55" fmla="*/ 358 h 423"/>
                  <a:gd name="T56" fmla="*/ 3863 w 3903"/>
                  <a:gd name="T57" fmla="*/ 203 h 423"/>
                  <a:gd name="T58" fmla="*/ 3188 w 3903"/>
                  <a:gd name="T59" fmla="*/ 48 h 423"/>
                  <a:gd name="T60" fmla="*/ 3158 w 3903"/>
                  <a:gd name="T61" fmla="*/ 48 h 423"/>
                  <a:gd name="T62" fmla="*/ 2944 w 3903"/>
                  <a:gd name="T63" fmla="*/ 50 h 423"/>
                  <a:gd name="T64" fmla="*/ 2824 w 3903"/>
                  <a:gd name="T65" fmla="*/ 48 h 423"/>
                  <a:gd name="T66" fmla="*/ 2685 w 3903"/>
                  <a:gd name="T67" fmla="*/ 27 h 423"/>
                  <a:gd name="T68" fmla="*/ 2548 w 3903"/>
                  <a:gd name="T69" fmla="*/ 15 h 423"/>
                  <a:gd name="T70" fmla="*/ 2100 w 3903"/>
                  <a:gd name="T71" fmla="*/ 0 h 423"/>
                  <a:gd name="T72" fmla="*/ 1969 w 3903"/>
                  <a:gd name="T73" fmla="*/ 0 h 423"/>
                  <a:gd name="T74" fmla="*/ 1808 w 3903"/>
                  <a:gd name="T75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03" h="423">
                    <a:moveTo>
                      <a:pt x="1808" y="0"/>
                    </a:moveTo>
                    <a:cubicBezTo>
                      <a:pt x="1799" y="0"/>
                      <a:pt x="1790" y="0"/>
                      <a:pt x="1781" y="0"/>
                    </a:cubicBezTo>
                    <a:cubicBezTo>
                      <a:pt x="1668" y="0"/>
                      <a:pt x="1555" y="3"/>
                      <a:pt x="1443" y="15"/>
                    </a:cubicBezTo>
                    <a:cubicBezTo>
                      <a:pt x="1400" y="20"/>
                      <a:pt x="1359" y="30"/>
                      <a:pt x="1316" y="35"/>
                    </a:cubicBezTo>
                    <a:cubicBezTo>
                      <a:pt x="1231" y="43"/>
                      <a:pt x="1148" y="59"/>
                      <a:pt x="1063" y="66"/>
                    </a:cubicBezTo>
                    <a:cubicBezTo>
                      <a:pt x="994" y="72"/>
                      <a:pt x="925" y="75"/>
                      <a:pt x="857" y="82"/>
                    </a:cubicBezTo>
                    <a:cubicBezTo>
                      <a:pt x="831" y="85"/>
                      <a:pt x="805" y="86"/>
                      <a:pt x="778" y="86"/>
                    </a:cubicBezTo>
                    <a:cubicBezTo>
                      <a:pt x="737" y="86"/>
                      <a:pt x="696" y="83"/>
                      <a:pt x="658" y="76"/>
                    </a:cubicBezTo>
                    <a:cubicBezTo>
                      <a:pt x="610" y="68"/>
                      <a:pt x="563" y="63"/>
                      <a:pt x="517" y="49"/>
                    </a:cubicBezTo>
                    <a:cubicBezTo>
                      <a:pt x="466" y="35"/>
                      <a:pt x="410" y="24"/>
                      <a:pt x="357" y="24"/>
                    </a:cubicBezTo>
                    <a:cubicBezTo>
                      <a:pt x="356" y="24"/>
                      <a:pt x="355" y="24"/>
                      <a:pt x="354" y="24"/>
                    </a:cubicBezTo>
                    <a:cubicBezTo>
                      <a:pt x="277" y="24"/>
                      <a:pt x="202" y="25"/>
                      <a:pt x="129" y="51"/>
                    </a:cubicBezTo>
                    <a:cubicBezTo>
                      <a:pt x="103" y="61"/>
                      <a:pt x="71" y="76"/>
                      <a:pt x="51" y="96"/>
                    </a:cubicBezTo>
                    <a:cubicBezTo>
                      <a:pt x="6" y="141"/>
                      <a:pt x="0" y="254"/>
                      <a:pt x="45" y="300"/>
                    </a:cubicBezTo>
                    <a:cubicBezTo>
                      <a:pt x="121" y="379"/>
                      <a:pt x="282" y="410"/>
                      <a:pt x="388" y="411"/>
                    </a:cubicBezTo>
                    <a:cubicBezTo>
                      <a:pt x="398" y="412"/>
                      <a:pt x="408" y="412"/>
                      <a:pt x="417" y="412"/>
                    </a:cubicBezTo>
                    <a:cubicBezTo>
                      <a:pt x="523" y="412"/>
                      <a:pt x="627" y="404"/>
                      <a:pt x="734" y="399"/>
                    </a:cubicBezTo>
                    <a:cubicBezTo>
                      <a:pt x="840" y="395"/>
                      <a:pt x="946" y="388"/>
                      <a:pt x="1053" y="388"/>
                    </a:cubicBezTo>
                    <a:cubicBezTo>
                      <a:pt x="1055" y="388"/>
                      <a:pt x="1057" y="388"/>
                      <a:pt x="1059" y="388"/>
                    </a:cubicBezTo>
                    <a:cubicBezTo>
                      <a:pt x="1088" y="388"/>
                      <a:pt x="1117" y="388"/>
                      <a:pt x="1146" y="388"/>
                    </a:cubicBezTo>
                    <a:cubicBezTo>
                      <a:pt x="1338" y="388"/>
                      <a:pt x="1530" y="386"/>
                      <a:pt x="1722" y="373"/>
                    </a:cubicBezTo>
                    <a:cubicBezTo>
                      <a:pt x="1845" y="365"/>
                      <a:pt x="1968" y="363"/>
                      <a:pt x="2092" y="363"/>
                    </a:cubicBezTo>
                    <a:cubicBezTo>
                      <a:pt x="2176" y="363"/>
                      <a:pt x="2261" y="364"/>
                      <a:pt x="2346" y="364"/>
                    </a:cubicBezTo>
                    <a:cubicBezTo>
                      <a:pt x="2559" y="364"/>
                      <a:pt x="2771" y="366"/>
                      <a:pt x="2983" y="394"/>
                    </a:cubicBezTo>
                    <a:cubicBezTo>
                      <a:pt x="3075" y="407"/>
                      <a:pt x="3169" y="411"/>
                      <a:pt x="3262" y="420"/>
                    </a:cubicBezTo>
                    <a:cubicBezTo>
                      <a:pt x="3286" y="422"/>
                      <a:pt x="3310" y="423"/>
                      <a:pt x="3334" y="423"/>
                    </a:cubicBezTo>
                    <a:cubicBezTo>
                      <a:pt x="3392" y="423"/>
                      <a:pt x="3449" y="417"/>
                      <a:pt x="3507" y="412"/>
                    </a:cubicBezTo>
                    <a:cubicBezTo>
                      <a:pt x="3577" y="406"/>
                      <a:pt x="3646" y="388"/>
                      <a:pt x="3709" y="358"/>
                    </a:cubicBezTo>
                    <a:cubicBezTo>
                      <a:pt x="3759" y="334"/>
                      <a:pt x="3848" y="260"/>
                      <a:pt x="3863" y="203"/>
                    </a:cubicBezTo>
                    <a:cubicBezTo>
                      <a:pt x="3903" y="55"/>
                      <a:pt x="3347" y="48"/>
                      <a:pt x="3188" y="48"/>
                    </a:cubicBezTo>
                    <a:cubicBezTo>
                      <a:pt x="3175" y="48"/>
                      <a:pt x="3166" y="48"/>
                      <a:pt x="3158" y="48"/>
                    </a:cubicBezTo>
                    <a:cubicBezTo>
                      <a:pt x="3087" y="48"/>
                      <a:pt x="3016" y="50"/>
                      <a:pt x="2944" y="50"/>
                    </a:cubicBezTo>
                    <a:cubicBezTo>
                      <a:pt x="2904" y="50"/>
                      <a:pt x="2864" y="49"/>
                      <a:pt x="2824" y="48"/>
                    </a:cubicBezTo>
                    <a:cubicBezTo>
                      <a:pt x="2777" y="46"/>
                      <a:pt x="2731" y="37"/>
                      <a:pt x="2685" y="27"/>
                    </a:cubicBezTo>
                    <a:cubicBezTo>
                      <a:pt x="2640" y="17"/>
                      <a:pt x="2594" y="19"/>
                      <a:pt x="2548" y="15"/>
                    </a:cubicBezTo>
                    <a:cubicBezTo>
                      <a:pt x="2399" y="1"/>
                      <a:pt x="2250" y="0"/>
                      <a:pt x="2100" y="0"/>
                    </a:cubicBezTo>
                    <a:cubicBezTo>
                      <a:pt x="2057" y="0"/>
                      <a:pt x="2013" y="0"/>
                      <a:pt x="1969" y="0"/>
                    </a:cubicBezTo>
                    <a:cubicBezTo>
                      <a:pt x="1916" y="0"/>
                      <a:pt x="1862" y="0"/>
                      <a:pt x="1808" y="0"/>
                    </a:cubicBezTo>
                  </a:path>
                </a:pathLst>
              </a:custGeom>
              <a:solidFill>
                <a:srgbClr val="F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işľîdé"/>
              <p:cNvSpPr/>
              <p:nvPr/>
            </p:nvSpPr>
            <p:spPr bwMode="auto">
              <a:xfrm>
                <a:off x="8689975" y="3749675"/>
                <a:ext cx="338138" cy="1406525"/>
              </a:xfrm>
              <a:custGeom>
                <a:avLst/>
                <a:gdLst>
                  <a:gd name="T0" fmla="*/ 194 w 213"/>
                  <a:gd name="T1" fmla="*/ 0 h 886"/>
                  <a:gd name="T2" fmla="*/ 213 w 213"/>
                  <a:gd name="T3" fmla="*/ 133 h 886"/>
                  <a:gd name="T4" fmla="*/ 174 w 213"/>
                  <a:gd name="T5" fmla="*/ 886 h 886"/>
                  <a:gd name="T6" fmla="*/ 109 w 213"/>
                  <a:gd name="T7" fmla="*/ 872 h 886"/>
                  <a:gd name="T8" fmla="*/ 0 w 213"/>
                  <a:gd name="T9" fmla="*/ 16 h 886"/>
                  <a:gd name="T10" fmla="*/ 194 w 213"/>
                  <a:gd name="T11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3" h="886">
                    <a:moveTo>
                      <a:pt x="194" y="0"/>
                    </a:moveTo>
                    <a:lnTo>
                      <a:pt x="213" y="133"/>
                    </a:lnTo>
                    <a:lnTo>
                      <a:pt x="174" y="886"/>
                    </a:lnTo>
                    <a:lnTo>
                      <a:pt x="109" y="872"/>
                    </a:lnTo>
                    <a:lnTo>
                      <a:pt x="0" y="16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" name="iṩlíḑé"/>
              <p:cNvSpPr/>
              <p:nvPr/>
            </p:nvSpPr>
            <p:spPr bwMode="auto">
              <a:xfrm>
                <a:off x="8467725" y="3702050"/>
                <a:ext cx="319088" cy="1482725"/>
              </a:xfrm>
              <a:custGeom>
                <a:avLst/>
                <a:gdLst>
                  <a:gd name="T0" fmla="*/ 13 w 201"/>
                  <a:gd name="T1" fmla="*/ 5 h 934"/>
                  <a:gd name="T2" fmla="*/ 0 w 201"/>
                  <a:gd name="T3" fmla="*/ 504 h 934"/>
                  <a:gd name="T4" fmla="*/ 127 w 201"/>
                  <a:gd name="T5" fmla="*/ 934 h 934"/>
                  <a:gd name="T6" fmla="*/ 201 w 201"/>
                  <a:gd name="T7" fmla="*/ 906 h 934"/>
                  <a:gd name="T8" fmla="*/ 138 w 201"/>
                  <a:gd name="T9" fmla="*/ 523 h 934"/>
                  <a:gd name="T10" fmla="*/ 196 w 201"/>
                  <a:gd name="T11" fmla="*/ 0 h 934"/>
                  <a:gd name="T12" fmla="*/ 13 w 201"/>
                  <a:gd name="T13" fmla="*/ 5 h 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934">
                    <a:moveTo>
                      <a:pt x="13" y="5"/>
                    </a:moveTo>
                    <a:lnTo>
                      <a:pt x="0" y="504"/>
                    </a:lnTo>
                    <a:lnTo>
                      <a:pt x="127" y="934"/>
                    </a:lnTo>
                    <a:lnTo>
                      <a:pt x="201" y="906"/>
                    </a:lnTo>
                    <a:lnTo>
                      <a:pt x="138" y="523"/>
                    </a:lnTo>
                    <a:lnTo>
                      <a:pt x="196" y="0"/>
                    </a:lnTo>
                    <a:lnTo>
                      <a:pt x="13" y="5"/>
                    </a:ln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" name="iṩļiḓê"/>
              <p:cNvSpPr/>
              <p:nvPr/>
            </p:nvSpPr>
            <p:spPr bwMode="auto">
              <a:xfrm>
                <a:off x="8612188" y="5076825"/>
                <a:ext cx="211138" cy="284163"/>
              </a:xfrm>
              <a:custGeom>
                <a:avLst/>
                <a:gdLst>
                  <a:gd name="T0" fmla="*/ 105 w 127"/>
                  <a:gd name="T1" fmla="*/ 0 h 171"/>
                  <a:gd name="T2" fmla="*/ 20 w 127"/>
                  <a:gd name="T3" fmla="*/ 39 h 171"/>
                  <a:gd name="T4" fmla="*/ 49 w 127"/>
                  <a:gd name="T5" fmla="*/ 98 h 171"/>
                  <a:gd name="T6" fmla="*/ 4 w 127"/>
                  <a:gd name="T7" fmla="*/ 126 h 171"/>
                  <a:gd name="T8" fmla="*/ 15 w 127"/>
                  <a:gd name="T9" fmla="*/ 161 h 171"/>
                  <a:gd name="T10" fmla="*/ 127 w 127"/>
                  <a:gd name="T11" fmla="*/ 90 h 171"/>
                  <a:gd name="T12" fmla="*/ 105 w 127"/>
                  <a:gd name="T13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71">
                    <a:moveTo>
                      <a:pt x="105" y="0"/>
                    </a:moveTo>
                    <a:cubicBezTo>
                      <a:pt x="20" y="39"/>
                      <a:pt x="20" y="39"/>
                      <a:pt x="20" y="3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4" y="126"/>
                      <a:pt x="4" y="126"/>
                      <a:pt x="4" y="126"/>
                    </a:cubicBezTo>
                    <a:cubicBezTo>
                      <a:pt x="4" y="126"/>
                      <a:pt x="0" y="150"/>
                      <a:pt x="15" y="161"/>
                    </a:cubicBezTo>
                    <a:cubicBezTo>
                      <a:pt x="30" y="171"/>
                      <a:pt x="127" y="90"/>
                      <a:pt x="127" y="90"/>
                    </a:cubicBez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161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" name="iSḻiḍè"/>
              <p:cNvSpPr/>
              <p:nvPr/>
            </p:nvSpPr>
            <p:spPr bwMode="auto">
              <a:xfrm>
                <a:off x="8763000" y="5100638"/>
                <a:ext cx="234950" cy="242888"/>
              </a:xfrm>
              <a:custGeom>
                <a:avLst/>
                <a:gdLst>
                  <a:gd name="T0" fmla="*/ 141 w 141"/>
                  <a:gd name="T1" fmla="*/ 0 h 146"/>
                  <a:gd name="T2" fmla="*/ 49 w 141"/>
                  <a:gd name="T3" fmla="*/ 15 h 146"/>
                  <a:gd name="T4" fmla="*/ 61 w 141"/>
                  <a:gd name="T5" fmla="*/ 80 h 146"/>
                  <a:gd name="T6" fmla="*/ 11 w 141"/>
                  <a:gd name="T7" fmla="*/ 95 h 146"/>
                  <a:gd name="T8" fmla="*/ 12 w 141"/>
                  <a:gd name="T9" fmla="*/ 132 h 146"/>
                  <a:gd name="T10" fmla="*/ 138 w 141"/>
                  <a:gd name="T11" fmla="*/ 93 h 146"/>
                  <a:gd name="T12" fmla="*/ 141 w 141"/>
                  <a:gd name="T1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46">
                    <a:moveTo>
                      <a:pt x="141" y="0"/>
                    </a:moveTo>
                    <a:cubicBezTo>
                      <a:pt x="49" y="15"/>
                      <a:pt x="49" y="15"/>
                      <a:pt x="49" y="15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0" y="118"/>
                      <a:pt x="12" y="132"/>
                    </a:cubicBezTo>
                    <a:cubicBezTo>
                      <a:pt x="24" y="146"/>
                      <a:pt x="138" y="93"/>
                      <a:pt x="138" y="93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161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íṥľïḍê"/>
              <p:cNvSpPr/>
              <p:nvPr/>
            </p:nvSpPr>
            <p:spPr bwMode="auto">
              <a:xfrm>
                <a:off x="8682038" y="2287588"/>
                <a:ext cx="96838" cy="233363"/>
              </a:xfrm>
              <a:custGeom>
                <a:avLst/>
                <a:gdLst>
                  <a:gd name="T0" fmla="*/ 11 w 58"/>
                  <a:gd name="T1" fmla="*/ 79 h 140"/>
                  <a:gd name="T2" fmla="*/ 39 w 58"/>
                  <a:gd name="T3" fmla="*/ 140 h 140"/>
                  <a:gd name="T4" fmla="*/ 56 w 58"/>
                  <a:gd name="T5" fmla="*/ 24 h 140"/>
                  <a:gd name="T6" fmla="*/ 56 w 58"/>
                  <a:gd name="T7" fmla="*/ 15 h 140"/>
                  <a:gd name="T8" fmla="*/ 49 w 58"/>
                  <a:gd name="T9" fmla="*/ 11 h 140"/>
                  <a:gd name="T10" fmla="*/ 11 w 58"/>
                  <a:gd name="T11" fmla="*/ 7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40">
                    <a:moveTo>
                      <a:pt x="11" y="79"/>
                    </a:moveTo>
                    <a:cubicBezTo>
                      <a:pt x="18" y="100"/>
                      <a:pt x="27" y="121"/>
                      <a:pt x="39" y="140"/>
                    </a:cubicBezTo>
                    <a:cubicBezTo>
                      <a:pt x="39" y="101"/>
                      <a:pt x="45" y="62"/>
                      <a:pt x="56" y="24"/>
                    </a:cubicBezTo>
                    <a:cubicBezTo>
                      <a:pt x="57" y="21"/>
                      <a:pt x="58" y="18"/>
                      <a:pt x="56" y="15"/>
                    </a:cubicBezTo>
                    <a:cubicBezTo>
                      <a:pt x="55" y="13"/>
                      <a:pt x="52" y="12"/>
                      <a:pt x="49" y="11"/>
                    </a:cubicBezTo>
                    <a:cubicBezTo>
                      <a:pt x="1" y="0"/>
                      <a:pt x="0" y="42"/>
                      <a:pt x="11" y="79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íşḻíḋè"/>
              <p:cNvSpPr/>
              <p:nvPr/>
            </p:nvSpPr>
            <p:spPr bwMode="auto">
              <a:xfrm>
                <a:off x="8707438" y="2146300"/>
                <a:ext cx="398463" cy="466725"/>
              </a:xfrm>
              <a:custGeom>
                <a:avLst/>
                <a:gdLst>
                  <a:gd name="T0" fmla="*/ 23 w 240"/>
                  <a:gd name="T1" fmla="*/ 225 h 281"/>
                  <a:gd name="T2" fmla="*/ 53 w 240"/>
                  <a:gd name="T3" fmla="*/ 269 h 281"/>
                  <a:gd name="T4" fmla="*/ 108 w 240"/>
                  <a:gd name="T5" fmla="*/ 266 h 281"/>
                  <a:gd name="T6" fmla="*/ 114 w 240"/>
                  <a:gd name="T7" fmla="*/ 36 h 281"/>
                  <a:gd name="T8" fmla="*/ 23 w 240"/>
                  <a:gd name="T9" fmla="*/ 225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281">
                    <a:moveTo>
                      <a:pt x="23" y="225"/>
                    </a:moveTo>
                    <a:cubicBezTo>
                      <a:pt x="28" y="241"/>
                      <a:pt x="36" y="259"/>
                      <a:pt x="53" y="269"/>
                    </a:cubicBezTo>
                    <a:cubicBezTo>
                      <a:pt x="72" y="281"/>
                      <a:pt x="93" y="275"/>
                      <a:pt x="108" y="266"/>
                    </a:cubicBezTo>
                    <a:cubicBezTo>
                      <a:pt x="156" y="237"/>
                      <a:pt x="240" y="76"/>
                      <a:pt x="114" y="36"/>
                    </a:cubicBezTo>
                    <a:cubicBezTo>
                      <a:pt x="0" y="0"/>
                      <a:pt x="2" y="159"/>
                      <a:pt x="23" y="225"/>
                    </a:cubicBezTo>
                    <a:close/>
                  </a:path>
                </a:pathLst>
              </a:custGeom>
              <a:solidFill>
                <a:srgbClr val="F7C1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ïṣľîḑè"/>
              <p:cNvSpPr/>
              <p:nvPr/>
            </p:nvSpPr>
            <p:spPr bwMode="auto">
              <a:xfrm>
                <a:off x="8909050" y="2165350"/>
                <a:ext cx="195263" cy="374650"/>
              </a:xfrm>
              <a:custGeom>
                <a:avLst/>
                <a:gdLst>
                  <a:gd name="T0" fmla="*/ 0 w 117"/>
                  <a:gd name="T1" fmla="*/ 215 h 226"/>
                  <a:gd name="T2" fmla="*/ 37 w 117"/>
                  <a:gd name="T3" fmla="*/ 218 h 226"/>
                  <a:gd name="T4" fmla="*/ 108 w 117"/>
                  <a:gd name="T5" fmla="*/ 81 h 226"/>
                  <a:gd name="T6" fmla="*/ 31 w 117"/>
                  <a:gd name="T7" fmla="*/ 56 h 226"/>
                  <a:gd name="T8" fmla="*/ 34 w 117"/>
                  <a:gd name="T9" fmla="*/ 126 h 226"/>
                  <a:gd name="T10" fmla="*/ 0 w 117"/>
                  <a:gd name="T11" fmla="*/ 21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226">
                    <a:moveTo>
                      <a:pt x="0" y="215"/>
                    </a:moveTo>
                    <a:cubicBezTo>
                      <a:pt x="8" y="226"/>
                      <a:pt x="25" y="224"/>
                      <a:pt x="37" y="218"/>
                    </a:cubicBezTo>
                    <a:cubicBezTo>
                      <a:pt x="87" y="194"/>
                      <a:pt x="117" y="135"/>
                      <a:pt x="108" y="81"/>
                    </a:cubicBezTo>
                    <a:cubicBezTo>
                      <a:pt x="100" y="36"/>
                      <a:pt x="44" y="0"/>
                      <a:pt x="31" y="56"/>
                    </a:cubicBezTo>
                    <a:cubicBezTo>
                      <a:pt x="26" y="76"/>
                      <a:pt x="37" y="104"/>
                      <a:pt x="34" y="126"/>
                    </a:cubicBezTo>
                    <a:cubicBezTo>
                      <a:pt x="29" y="157"/>
                      <a:pt x="14" y="187"/>
                      <a:pt x="0" y="215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ïṣľïḑé"/>
              <p:cNvSpPr/>
              <p:nvPr/>
            </p:nvSpPr>
            <p:spPr bwMode="auto">
              <a:xfrm>
                <a:off x="8482013" y="2063750"/>
                <a:ext cx="514350" cy="319088"/>
              </a:xfrm>
              <a:custGeom>
                <a:avLst/>
                <a:gdLst>
                  <a:gd name="T0" fmla="*/ 135 w 310"/>
                  <a:gd name="T1" fmla="*/ 28 h 192"/>
                  <a:gd name="T2" fmla="*/ 0 w 310"/>
                  <a:gd name="T3" fmla="*/ 169 h 192"/>
                  <a:gd name="T4" fmla="*/ 151 w 310"/>
                  <a:gd name="T5" fmla="*/ 173 h 192"/>
                  <a:gd name="T6" fmla="*/ 296 w 310"/>
                  <a:gd name="T7" fmla="*/ 77 h 192"/>
                  <a:gd name="T8" fmla="*/ 135 w 310"/>
                  <a:gd name="T9" fmla="*/ 2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192">
                    <a:moveTo>
                      <a:pt x="135" y="28"/>
                    </a:moveTo>
                    <a:cubicBezTo>
                      <a:pt x="78" y="60"/>
                      <a:pt x="52" y="130"/>
                      <a:pt x="0" y="169"/>
                    </a:cubicBezTo>
                    <a:cubicBezTo>
                      <a:pt x="47" y="191"/>
                      <a:pt x="103" y="192"/>
                      <a:pt x="151" y="173"/>
                    </a:cubicBezTo>
                    <a:cubicBezTo>
                      <a:pt x="198" y="154"/>
                      <a:pt x="310" y="142"/>
                      <a:pt x="296" y="77"/>
                    </a:cubicBezTo>
                    <a:cubicBezTo>
                      <a:pt x="281" y="10"/>
                      <a:pt x="186" y="0"/>
                      <a:pt x="135" y="28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7" name="iṣ1íḓê"/>
              <p:cNvSpPr/>
              <p:nvPr/>
            </p:nvSpPr>
            <p:spPr bwMode="auto">
              <a:xfrm>
                <a:off x="8426450" y="2616200"/>
                <a:ext cx="704850" cy="1204913"/>
              </a:xfrm>
              <a:custGeom>
                <a:avLst/>
                <a:gdLst>
                  <a:gd name="T0" fmla="*/ 391 w 424"/>
                  <a:gd name="T1" fmla="*/ 107 h 726"/>
                  <a:gd name="T2" fmla="*/ 419 w 424"/>
                  <a:gd name="T3" fmla="*/ 290 h 726"/>
                  <a:gd name="T4" fmla="*/ 374 w 424"/>
                  <a:gd name="T5" fmla="*/ 726 h 726"/>
                  <a:gd name="T6" fmla="*/ 18 w 424"/>
                  <a:gd name="T7" fmla="*/ 675 h 726"/>
                  <a:gd name="T8" fmla="*/ 20 w 424"/>
                  <a:gd name="T9" fmla="*/ 344 h 726"/>
                  <a:gd name="T10" fmla="*/ 60 w 424"/>
                  <a:gd name="T11" fmla="*/ 121 h 726"/>
                  <a:gd name="T12" fmla="*/ 211 w 424"/>
                  <a:gd name="T13" fmla="*/ 2 h 726"/>
                  <a:gd name="T14" fmla="*/ 391 w 424"/>
                  <a:gd name="T15" fmla="*/ 107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4" h="726">
                    <a:moveTo>
                      <a:pt x="391" y="107"/>
                    </a:moveTo>
                    <a:cubicBezTo>
                      <a:pt x="424" y="164"/>
                      <a:pt x="423" y="229"/>
                      <a:pt x="419" y="290"/>
                    </a:cubicBezTo>
                    <a:cubicBezTo>
                      <a:pt x="409" y="430"/>
                      <a:pt x="422" y="592"/>
                      <a:pt x="374" y="726"/>
                    </a:cubicBezTo>
                    <a:cubicBezTo>
                      <a:pt x="283" y="726"/>
                      <a:pt x="108" y="684"/>
                      <a:pt x="18" y="675"/>
                    </a:cubicBezTo>
                    <a:cubicBezTo>
                      <a:pt x="0" y="553"/>
                      <a:pt x="10" y="482"/>
                      <a:pt x="20" y="344"/>
                    </a:cubicBezTo>
                    <a:cubicBezTo>
                      <a:pt x="25" y="277"/>
                      <a:pt x="36" y="186"/>
                      <a:pt x="60" y="121"/>
                    </a:cubicBezTo>
                    <a:cubicBezTo>
                      <a:pt x="80" y="68"/>
                      <a:pt x="132" y="0"/>
                      <a:pt x="211" y="2"/>
                    </a:cubicBezTo>
                    <a:cubicBezTo>
                      <a:pt x="285" y="4"/>
                      <a:pt x="361" y="55"/>
                      <a:pt x="391" y="107"/>
                    </a:cubicBez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îsļiḋé"/>
              <p:cNvSpPr/>
              <p:nvPr/>
            </p:nvSpPr>
            <p:spPr bwMode="auto">
              <a:xfrm>
                <a:off x="8769350" y="2528888"/>
                <a:ext cx="106363" cy="144463"/>
              </a:xfrm>
              <a:custGeom>
                <a:avLst/>
                <a:gdLst>
                  <a:gd name="T0" fmla="*/ 37 w 64"/>
                  <a:gd name="T1" fmla="*/ 83 h 87"/>
                  <a:gd name="T2" fmla="*/ 8 w 64"/>
                  <a:gd name="T3" fmla="*/ 76 h 87"/>
                  <a:gd name="T4" fmla="*/ 4 w 64"/>
                  <a:gd name="T5" fmla="*/ 53 h 87"/>
                  <a:gd name="T6" fmla="*/ 15 w 64"/>
                  <a:gd name="T7" fmla="*/ 0 h 87"/>
                  <a:gd name="T8" fmla="*/ 64 w 64"/>
                  <a:gd name="T9" fmla="*/ 10 h 87"/>
                  <a:gd name="T10" fmla="*/ 54 w 64"/>
                  <a:gd name="T11" fmla="*/ 61 h 87"/>
                  <a:gd name="T12" fmla="*/ 37 w 64"/>
                  <a:gd name="T13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87">
                    <a:moveTo>
                      <a:pt x="37" y="83"/>
                    </a:moveTo>
                    <a:cubicBezTo>
                      <a:pt x="28" y="87"/>
                      <a:pt x="18" y="85"/>
                      <a:pt x="8" y="76"/>
                    </a:cubicBezTo>
                    <a:cubicBezTo>
                      <a:pt x="0" y="67"/>
                      <a:pt x="2" y="65"/>
                      <a:pt x="4" y="53"/>
                    </a:cubicBezTo>
                    <a:cubicBezTo>
                      <a:pt x="7" y="35"/>
                      <a:pt x="12" y="17"/>
                      <a:pt x="15" y="0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54" y="58"/>
                      <a:pt x="54" y="61"/>
                    </a:cubicBezTo>
                    <a:cubicBezTo>
                      <a:pt x="51" y="71"/>
                      <a:pt x="45" y="80"/>
                      <a:pt x="37" y="83"/>
                    </a:cubicBezTo>
                    <a:close/>
                  </a:path>
                </a:pathLst>
              </a:custGeom>
              <a:solidFill>
                <a:srgbClr val="F7C1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i$ḻíďé"/>
              <p:cNvSpPr/>
              <p:nvPr/>
            </p:nvSpPr>
            <p:spPr bwMode="auto">
              <a:xfrm>
                <a:off x="7842250" y="2813050"/>
                <a:ext cx="174625" cy="119063"/>
              </a:xfrm>
              <a:custGeom>
                <a:avLst/>
                <a:gdLst>
                  <a:gd name="T0" fmla="*/ 110 w 110"/>
                  <a:gd name="T1" fmla="*/ 40 h 75"/>
                  <a:gd name="T2" fmla="*/ 70 w 110"/>
                  <a:gd name="T3" fmla="*/ 0 h 75"/>
                  <a:gd name="T4" fmla="*/ 7 w 110"/>
                  <a:gd name="T5" fmla="*/ 1 h 75"/>
                  <a:gd name="T6" fmla="*/ 0 w 110"/>
                  <a:gd name="T7" fmla="*/ 34 h 75"/>
                  <a:gd name="T8" fmla="*/ 95 w 110"/>
                  <a:gd name="T9" fmla="*/ 75 h 75"/>
                  <a:gd name="T10" fmla="*/ 110 w 110"/>
                  <a:gd name="T11" fmla="*/ 4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5">
                    <a:moveTo>
                      <a:pt x="110" y="40"/>
                    </a:moveTo>
                    <a:lnTo>
                      <a:pt x="70" y="0"/>
                    </a:lnTo>
                    <a:lnTo>
                      <a:pt x="7" y="1"/>
                    </a:lnTo>
                    <a:lnTo>
                      <a:pt x="0" y="34"/>
                    </a:lnTo>
                    <a:lnTo>
                      <a:pt x="95" y="75"/>
                    </a:lnTo>
                    <a:lnTo>
                      <a:pt x="110" y="40"/>
                    </a:lnTo>
                    <a:close/>
                  </a:path>
                </a:pathLst>
              </a:custGeom>
              <a:solidFill>
                <a:srgbClr val="F7C1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îŝlíde"/>
              <p:cNvSpPr/>
              <p:nvPr/>
            </p:nvSpPr>
            <p:spPr bwMode="auto">
              <a:xfrm>
                <a:off x="7931150" y="2622550"/>
                <a:ext cx="830263" cy="546100"/>
              </a:xfrm>
              <a:custGeom>
                <a:avLst/>
                <a:gdLst>
                  <a:gd name="T0" fmla="*/ 523 w 523"/>
                  <a:gd name="T1" fmla="*/ 41 h 344"/>
                  <a:gd name="T2" fmla="*/ 478 w 523"/>
                  <a:gd name="T3" fmla="*/ 0 h 344"/>
                  <a:gd name="T4" fmla="*/ 233 w 523"/>
                  <a:gd name="T5" fmla="*/ 195 h 344"/>
                  <a:gd name="T6" fmla="*/ 57 w 523"/>
                  <a:gd name="T7" fmla="*/ 133 h 344"/>
                  <a:gd name="T8" fmla="*/ 0 w 523"/>
                  <a:gd name="T9" fmla="*/ 205 h 344"/>
                  <a:gd name="T10" fmla="*/ 236 w 523"/>
                  <a:gd name="T11" fmla="*/ 344 h 344"/>
                  <a:gd name="T12" fmla="*/ 485 w 523"/>
                  <a:gd name="T13" fmla="*/ 184 h 344"/>
                  <a:gd name="T14" fmla="*/ 523 w 523"/>
                  <a:gd name="T15" fmla="*/ 4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3" h="344">
                    <a:moveTo>
                      <a:pt x="523" y="41"/>
                    </a:moveTo>
                    <a:lnTo>
                      <a:pt x="478" y="0"/>
                    </a:lnTo>
                    <a:lnTo>
                      <a:pt x="233" y="195"/>
                    </a:lnTo>
                    <a:lnTo>
                      <a:pt x="57" y="133"/>
                    </a:lnTo>
                    <a:lnTo>
                      <a:pt x="0" y="205"/>
                    </a:lnTo>
                    <a:lnTo>
                      <a:pt x="236" y="344"/>
                    </a:lnTo>
                    <a:lnTo>
                      <a:pt x="485" y="184"/>
                    </a:lnTo>
                    <a:lnTo>
                      <a:pt x="523" y="41"/>
                    </a:ln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íṩľîḋé"/>
              <p:cNvSpPr/>
              <p:nvPr/>
            </p:nvSpPr>
            <p:spPr bwMode="auto">
              <a:xfrm>
                <a:off x="3767138" y="5149850"/>
                <a:ext cx="192088" cy="104775"/>
              </a:xfrm>
              <a:custGeom>
                <a:avLst/>
                <a:gdLst>
                  <a:gd name="T0" fmla="*/ 56 w 121"/>
                  <a:gd name="T1" fmla="*/ 0 h 66"/>
                  <a:gd name="T2" fmla="*/ 121 w 121"/>
                  <a:gd name="T3" fmla="*/ 36 h 66"/>
                  <a:gd name="T4" fmla="*/ 116 w 121"/>
                  <a:gd name="T5" fmla="*/ 66 h 66"/>
                  <a:gd name="T6" fmla="*/ 0 w 121"/>
                  <a:gd name="T7" fmla="*/ 51 h 66"/>
                  <a:gd name="T8" fmla="*/ 6 w 121"/>
                  <a:gd name="T9" fmla="*/ 7 h 66"/>
                  <a:gd name="T10" fmla="*/ 56 w 121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66">
                    <a:moveTo>
                      <a:pt x="56" y="0"/>
                    </a:moveTo>
                    <a:lnTo>
                      <a:pt x="121" y="36"/>
                    </a:lnTo>
                    <a:lnTo>
                      <a:pt x="116" y="66"/>
                    </a:lnTo>
                    <a:lnTo>
                      <a:pt x="0" y="51"/>
                    </a:lnTo>
                    <a:lnTo>
                      <a:pt x="6" y="7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ïṣḻïďê"/>
              <p:cNvSpPr/>
              <p:nvPr/>
            </p:nvSpPr>
            <p:spPr bwMode="auto">
              <a:xfrm>
                <a:off x="3297238" y="5202238"/>
                <a:ext cx="184150" cy="136525"/>
              </a:xfrm>
              <a:custGeom>
                <a:avLst/>
                <a:gdLst>
                  <a:gd name="T0" fmla="*/ 56 w 116"/>
                  <a:gd name="T1" fmla="*/ 1 h 86"/>
                  <a:gd name="T2" fmla="*/ 11 w 116"/>
                  <a:gd name="T3" fmla="*/ 0 h 86"/>
                  <a:gd name="T4" fmla="*/ 0 w 116"/>
                  <a:gd name="T5" fmla="*/ 38 h 86"/>
                  <a:gd name="T6" fmla="*/ 1 w 116"/>
                  <a:gd name="T7" fmla="*/ 38 h 86"/>
                  <a:gd name="T8" fmla="*/ 1 w 116"/>
                  <a:gd name="T9" fmla="*/ 38 h 86"/>
                  <a:gd name="T10" fmla="*/ 76 w 116"/>
                  <a:gd name="T11" fmla="*/ 82 h 86"/>
                  <a:gd name="T12" fmla="*/ 113 w 116"/>
                  <a:gd name="T13" fmla="*/ 86 h 86"/>
                  <a:gd name="T14" fmla="*/ 116 w 116"/>
                  <a:gd name="T15" fmla="*/ 45 h 86"/>
                  <a:gd name="T16" fmla="*/ 107 w 116"/>
                  <a:gd name="T17" fmla="*/ 38 h 86"/>
                  <a:gd name="T18" fmla="*/ 56 w 116"/>
                  <a:gd name="T19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86">
                    <a:moveTo>
                      <a:pt x="56" y="1"/>
                    </a:moveTo>
                    <a:lnTo>
                      <a:pt x="11" y="0"/>
                    </a:lnTo>
                    <a:lnTo>
                      <a:pt x="0" y="38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76" y="82"/>
                    </a:lnTo>
                    <a:lnTo>
                      <a:pt x="113" y="86"/>
                    </a:lnTo>
                    <a:lnTo>
                      <a:pt x="116" y="45"/>
                    </a:lnTo>
                    <a:lnTo>
                      <a:pt x="107" y="38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îSliḓe"/>
              <p:cNvSpPr/>
              <p:nvPr/>
            </p:nvSpPr>
            <p:spPr bwMode="auto">
              <a:xfrm>
                <a:off x="3105150" y="3890963"/>
                <a:ext cx="547688" cy="1328738"/>
              </a:xfrm>
              <a:custGeom>
                <a:avLst/>
                <a:gdLst>
                  <a:gd name="T0" fmla="*/ 304 w 330"/>
                  <a:gd name="T1" fmla="*/ 98 h 801"/>
                  <a:gd name="T2" fmla="*/ 330 w 330"/>
                  <a:gd name="T3" fmla="*/ 347 h 801"/>
                  <a:gd name="T4" fmla="*/ 195 w 330"/>
                  <a:gd name="T5" fmla="*/ 801 h 801"/>
                  <a:gd name="T6" fmla="*/ 117 w 330"/>
                  <a:gd name="T7" fmla="*/ 786 h 801"/>
                  <a:gd name="T8" fmla="*/ 165 w 330"/>
                  <a:gd name="T9" fmla="*/ 333 h 801"/>
                  <a:gd name="T10" fmla="*/ 47 w 330"/>
                  <a:gd name="T11" fmla="*/ 0 h 801"/>
                  <a:gd name="T12" fmla="*/ 304 w 330"/>
                  <a:gd name="T13" fmla="*/ 98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801">
                    <a:moveTo>
                      <a:pt x="304" y="98"/>
                    </a:moveTo>
                    <a:cubicBezTo>
                      <a:pt x="311" y="98"/>
                      <a:pt x="330" y="347"/>
                      <a:pt x="330" y="347"/>
                    </a:cubicBezTo>
                    <a:cubicBezTo>
                      <a:pt x="195" y="801"/>
                      <a:pt x="195" y="801"/>
                      <a:pt x="195" y="801"/>
                    </a:cubicBezTo>
                    <a:cubicBezTo>
                      <a:pt x="117" y="786"/>
                      <a:pt x="117" y="786"/>
                      <a:pt x="117" y="786"/>
                    </a:cubicBezTo>
                    <a:cubicBezTo>
                      <a:pt x="165" y="333"/>
                      <a:pt x="165" y="333"/>
                      <a:pt x="165" y="333"/>
                    </a:cubicBezTo>
                    <a:cubicBezTo>
                      <a:pt x="165" y="333"/>
                      <a:pt x="0" y="143"/>
                      <a:pt x="47" y="0"/>
                    </a:cubicBezTo>
                    <a:cubicBezTo>
                      <a:pt x="119" y="35"/>
                      <a:pt x="304" y="98"/>
                      <a:pt x="304" y="98"/>
                    </a:cubicBez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îşľïḑè"/>
              <p:cNvSpPr/>
              <p:nvPr/>
            </p:nvSpPr>
            <p:spPr bwMode="auto">
              <a:xfrm>
                <a:off x="3581400" y="4057650"/>
                <a:ext cx="377825" cy="1104900"/>
              </a:xfrm>
              <a:custGeom>
                <a:avLst/>
                <a:gdLst>
                  <a:gd name="T0" fmla="*/ 212 w 228"/>
                  <a:gd name="T1" fmla="*/ 0 h 666"/>
                  <a:gd name="T2" fmla="*/ 228 w 228"/>
                  <a:gd name="T3" fmla="*/ 223 h 666"/>
                  <a:gd name="T4" fmla="*/ 184 w 228"/>
                  <a:gd name="T5" fmla="*/ 666 h 666"/>
                  <a:gd name="T6" fmla="*/ 104 w 228"/>
                  <a:gd name="T7" fmla="*/ 662 h 666"/>
                  <a:gd name="T8" fmla="*/ 77 w 228"/>
                  <a:gd name="T9" fmla="*/ 234 h 666"/>
                  <a:gd name="T10" fmla="*/ 0 w 228"/>
                  <a:gd name="T11" fmla="*/ 5 h 666"/>
                  <a:gd name="T12" fmla="*/ 212 w 228"/>
                  <a:gd name="T13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" h="666">
                    <a:moveTo>
                      <a:pt x="212" y="0"/>
                    </a:moveTo>
                    <a:cubicBezTo>
                      <a:pt x="228" y="223"/>
                      <a:pt x="228" y="223"/>
                      <a:pt x="228" y="223"/>
                    </a:cubicBezTo>
                    <a:cubicBezTo>
                      <a:pt x="184" y="666"/>
                      <a:pt x="184" y="666"/>
                      <a:pt x="184" y="666"/>
                    </a:cubicBezTo>
                    <a:cubicBezTo>
                      <a:pt x="104" y="662"/>
                      <a:pt x="104" y="662"/>
                      <a:pt x="104" y="662"/>
                    </a:cubicBezTo>
                    <a:cubicBezTo>
                      <a:pt x="104" y="662"/>
                      <a:pt x="85" y="242"/>
                      <a:pt x="77" y="234"/>
                    </a:cubicBezTo>
                    <a:cubicBezTo>
                      <a:pt x="69" y="225"/>
                      <a:pt x="0" y="5"/>
                      <a:pt x="0" y="5"/>
                    </a:cubicBez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íṩḷïḋê"/>
              <p:cNvSpPr/>
              <p:nvPr/>
            </p:nvSpPr>
            <p:spPr bwMode="auto">
              <a:xfrm>
                <a:off x="3117850" y="2901950"/>
                <a:ext cx="1271588" cy="1328738"/>
              </a:xfrm>
              <a:custGeom>
                <a:avLst/>
                <a:gdLst>
                  <a:gd name="T0" fmla="*/ 385 w 766"/>
                  <a:gd name="T1" fmla="*/ 799 h 801"/>
                  <a:gd name="T2" fmla="*/ 56 w 766"/>
                  <a:gd name="T3" fmla="*/ 652 h 801"/>
                  <a:gd name="T4" fmla="*/ 29 w 766"/>
                  <a:gd name="T5" fmla="*/ 571 h 801"/>
                  <a:gd name="T6" fmla="*/ 44 w 766"/>
                  <a:gd name="T7" fmla="*/ 526 h 801"/>
                  <a:gd name="T8" fmla="*/ 175 w 766"/>
                  <a:gd name="T9" fmla="*/ 269 h 801"/>
                  <a:gd name="T10" fmla="*/ 314 w 766"/>
                  <a:gd name="T11" fmla="*/ 110 h 801"/>
                  <a:gd name="T12" fmla="*/ 573 w 766"/>
                  <a:gd name="T13" fmla="*/ 0 h 801"/>
                  <a:gd name="T14" fmla="*/ 700 w 766"/>
                  <a:gd name="T15" fmla="*/ 175 h 801"/>
                  <a:gd name="T16" fmla="*/ 557 w 766"/>
                  <a:gd name="T17" fmla="*/ 413 h 801"/>
                  <a:gd name="T18" fmla="*/ 535 w 766"/>
                  <a:gd name="T19" fmla="*/ 652 h 801"/>
                  <a:gd name="T20" fmla="*/ 549 w 766"/>
                  <a:gd name="T21" fmla="*/ 739 h 801"/>
                  <a:gd name="T22" fmla="*/ 385 w 766"/>
                  <a:gd name="T23" fmla="*/ 79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6" h="801">
                    <a:moveTo>
                      <a:pt x="385" y="799"/>
                    </a:moveTo>
                    <a:cubicBezTo>
                      <a:pt x="131" y="794"/>
                      <a:pt x="112" y="666"/>
                      <a:pt x="56" y="652"/>
                    </a:cubicBezTo>
                    <a:cubicBezTo>
                      <a:pt x="0" y="638"/>
                      <a:pt x="29" y="571"/>
                      <a:pt x="29" y="571"/>
                    </a:cubicBezTo>
                    <a:cubicBezTo>
                      <a:pt x="29" y="571"/>
                      <a:pt x="40" y="541"/>
                      <a:pt x="44" y="526"/>
                    </a:cubicBezTo>
                    <a:cubicBezTo>
                      <a:pt x="77" y="413"/>
                      <a:pt x="175" y="269"/>
                      <a:pt x="175" y="269"/>
                    </a:cubicBezTo>
                    <a:cubicBezTo>
                      <a:pt x="224" y="203"/>
                      <a:pt x="272" y="145"/>
                      <a:pt x="314" y="110"/>
                    </a:cubicBezTo>
                    <a:cubicBezTo>
                      <a:pt x="439" y="5"/>
                      <a:pt x="573" y="0"/>
                      <a:pt x="573" y="0"/>
                    </a:cubicBezTo>
                    <a:cubicBezTo>
                      <a:pt x="766" y="60"/>
                      <a:pt x="698" y="151"/>
                      <a:pt x="700" y="175"/>
                    </a:cubicBezTo>
                    <a:cubicBezTo>
                      <a:pt x="636" y="233"/>
                      <a:pt x="591" y="320"/>
                      <a:pt x="557" y="413"/>
                    </a:cubicBezTo>
                    <a:cubicBezTo>
                      <a:pt x="541" y="463"/>
                      <a:pt x="522" y="548"/>
                      <a:pt x="535" y="652"/>
                    </a:cubicBezTo>
                    <a:cubicBezTo>
                      <a:pt x="539" y="685"/>
                      <a:pt x="544" y="714"/>
                      <a:pt x="549" y="739"/>
                    </a:cubicBezTo>
                    <a:cubicBezTo>
                      <a:pt x="550" y="772"/>
                      <a:pt x="518" y="801"/>
                      <a:pt x="385" y="799"/>
                    </a:cubicBezTo>
                    <a:close/>
                  </a:path>
                </a:pathLst>
              </a:custGeom>
              <a:solidFill>
                <a:srgbClr val="596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íŝľiďe"/>
              <p:cNvSpPr/>
              <p:nvPr/>
            </p:nvSpPr>
            <p:spPr bwMode="auto">
              <a:xfrm>
                <a:off x="3449638" y="2897188"/>
                <a:ext cx="788988" cy="1368425"/>
              </a:xfrm>
              <a:custGeom>
                <a:avLst/>
                <a:gdLst>
                  <a:gd name="T0" fmla="*/ 374 w 475"/>
                  <a:gd name="T1" fmla="*/ 23 h 825"/>
                  <a:gd name="T2" fmla="*/ 443 w 475"/>
                  <a:gd name="T3" fmla="*/ 41 h 825"/>
                  <a:gd name="T4" fmla="*/ 297 w 475"/>
                  <a:gd name="T5" fmla="*/ 792 h 825"/>
                  <a:gd name="T6" fmla="*/ 0 w 475"/>
                  <a:gd name="T7" fmla="*/ 765 h 825"/>
                  <a:gd name="T8" fmla="*/ 374 w 475"/>
                  <a:gd name="T9" fmla="*/ 23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825">
                    <a:moveTo>
                      <a:pt x="374" y="23"/>
                    </a:moveTo>
                    <a:cubicBezTo>
                      <a:pt x="374" y="23"/>
                      <a:pt x="417" y="0"/>
                      <a:pt x="443" y="41"/>
                    </a:cubicBezTo>
                    <a:cubicBezTo>
                      <a:pt x="475" y="90"/>
                      <a:pt x="293" y="314"/>
                      <a:pt x="297" y="792"/>
                    </a:cubicBezTo>
                    <a:cubicBezTo>
                      <a:pt x="250" y="802"/>
                      <a:pt x="127" y="825"/>
                      <a:pt x="0" y="765"/>
                    </a:cubicBezTo>
                    <a:cubicBezTo>
                      <a:pt x="28" y="623"/>
                      <a:pt x="153" y="194"/>
                      <a:pt x="37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íSḻïdé"/>
              <p:cNvSpPr/>
              <p:nvPr/>
            </p:nvSpPr>
            <p:spPr bwMode="auto">
              <a:xfrm>
                <a:off x="4157663" y="2628900"/>
                <a:ext cx="222250" cy="442913"/>
              </a:xfrm>
              <a:custGeom>
                <a:avLst/>
                <a:gdLst>
                  <a:gd name="T0" fmla="*/ 41 w 133"/>
                  <a:gd name="T1" fmla="*/ 33 h 267"/>
                  <a:gd name="T2" fmla="*/ 74 w 133"/>
                  <a:gd name="T3" fmla="*/ 114 h 267"/>
                  <a:gd name="T4" fmla="*/ 57 w 133"/>
                  <a:gd name="T5" fmla="*/ 151 h 267"/>
                  <a:gd name="T6" fmla="*/ 22 w 133"/>
                  <a:gd name="T7" fmla="*/ 235 h 267"/>
                  <a:gd name="T8" fmla="*/ 73 w 133"/>
                  <a:gd name="T9" fmla="*/ 266 h 267"/>
                  <a:gd name="T10" fmla="*/ 80 w 133"/>
                  <a:gd name="T11" fmla="*/ 267 h 267"/>
                  <a:gd name="T12" fmla="*/ 88 w 133"/>
                  <a:gd name="T13" fmla="*/ 258 h 267"/>
                  <a:gd name="T14" fmla="*/ 87 w 133"/>
                  <a:gd name="T15" fmla="*/ 246 h 267"/>
                  <a:gd name="T16" fmla="*/ 122 w 133"/>
                  <a:gd name="T17" fmla="*/ 121 h 267"/>
                  <a:gd name="T18" fmla="*/ 104 w 133"/>
                  <a:gd name="T19" fmla="*/ 2 h 267"/>
                  <a:gd name="T20" fmla="*/ 56 w 133"/>
                  <a:gd name="T21" fmla="*/ 18 h 267"/>
                  <a:gd name="T22" fmla="*/ 41 w 133"/>
                  <a:gd name="T23" fmla="*/ 3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3" h="267">
                    <a:moveTo>
                      <a:pt x="41" y="33"/>
                    </a:moveTo>
                    <a:cubicBezTo>
                      <a:pt x="63" y="50"/>
                      <a:pt x="81" y="86"/>
                      <a:pt x="74" y="114"/>
                    </a:cubicBezTo>
                    <a:cubicBezTo>
                      <a:pt x="70" y="128"/>
                      <a:pt x="60" y="137"/>
                      <a:pt x="57" y="151"/>
                    </a:cubicBezTo>
                    <a:cubicBezTo>
                      <a:pt x="51" y="180"/>
                      <a:pt x="0" y="202"/>
                      <a:pt x="22" y="235"/>
                    </a:cubicBezTo>
                    <a:cubicBezTo>
                      <a:pt x="32" y="252"/>
                      <a:pt x="53" y="260"/>
                      <a:pt x="73" y="266"/>
                    </a:cubicBezTo>
                    <a:cubicBezTo>
                      <a:pt x="75" y="266"/>
                      <a:pt x="78" y="267"/>
                      <a:pt x="80" y="267"/>
                    </a:cubicBezTo>
                    <a:cubicBezTo>
                      <a:pt x="84" y="266"/>
                      <a:pt x="87" y="262"/>
                      <a:pt x="88" y="258"/>
                    </a:cubicBezTo>
                    <a:cubicBezTo>
                      <a:pt x="88" y="254"/>
                      <a:pt x="88" y="250"/>
                      <a:pt x="87" y="246"/>
                    </a:cubicBezTo>
                    <a:cubicBezTo>
                      <a:pt x="83" y="203"/>
                      <a:pt x="111" y="161"/>
                      <a:pt x="122" y="121"/>
                    </a:cubicBezTo>
                    <a:cubicBezTo>
                      <a:pt x="133" y="81"/>
                      <a:pt x="132" y="36"/>
                      <a:pt x="104" y="2"/>
                    </a:cubicBezTo>
                    <a:cubicBezTo>
                      <a:pt x="81" y="5"/>
                      <a:pt x="71" y="0"/>
                      <a:pt x="56" y="18"/>
                    </a:cubicBezTo>
                    <a:lnTo>
                      <a:pt x="41" y="33"/>
                    </a:ln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îśliḓê"/>
              <p:cNvSpPr/>
              <p:nvPr/>
            </p:nvSpPr>
            <p:spPr bwMode="auto">
              <a:xfrm>
                <a:off x="3981450" y="2578100"/>
                <a:ext cx="369888" cy="392113"/>
              </a:xfrm>
              <a:custGeom>
                <a:avLst/>
                <a:gdLst>
                  <a:gd name="T0" fmla="*/ 97 w 223"/>
                  <a:gd name="T1" fmla="*/ 233 h 236"/>
                  <a:gd name="T2" fmla="*/ 171 w 223"/>
                  <a:gd name="T3" fmla="*/ 198 h 236"/>
                  <a:gd name="T4" fmla="*/ 204 w 223"/>
                  <a:gd name="T5" fmla="*/ 121 h 236"/>
                  <a:gd name="T6" fmla="*/ 52 w 223"/>
                  <a:gd name="T7" fmla="*/ 56 h 236"/>
                  <a:gd name="T8" fmla="*/ 97 w 223"/>
                  <a:gd name="T9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36">
                    <a:moveTo>
                      <a:pt x="97" y="233"/>
                    </a:moveTo>
                    <a:cubicBezTo>
                      <a:pt x="125" y="236"/>
                      <a:pt x="153" y="220"/>
                      <a:pt x="171" y="198"/>
                    </a:cubicBezTo>
                    <a:cubicBezTo>
                      <a:pt x="189" y="177"/>
                      <a:pt x="198" y="149"/>
                      <a:pt x="204" y="121"/>
                    </a:cubicBezTo>
                    <a:cubicBezTo>
                      <a:pt x="223" y="30"/>
                      <a:pt x="111" y="0"/>
                      <a:pt x="52" y="56"/>
                    </a:cubicBezTo>
                    <a:cubicBezTo>
                      <a:pt x="0" y="105"/>
                      <a:pt x="16" y="227"/>
                      <a:pt x="97" y="233"/>
                    </a:cubicBezTo>
                    <a:close/>
                  </a:path>
                </a:pathLst>
              </a:custGeom>
              <a:solidFill>
                <a:srgbClr val="F4C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íṩḻiḑe"/>
              <p:cNvSpPr/>
              <p:nvPr/>
            </p:nvSpPr>
            <p:spPr bwMode="auto">
              <a:xfrm>
                <a:off x="3576638" y="2492375"/>
                <a:ext cx="747713" cy="649288"/>
              </a:xfrm>
              <a:custGeom>
                <a:avLst/>
                <a:gdLst>
                  <a:gd name="T0" fmla="*/ 201 w 451"/>
                  <a:gd name="T1" fmla="*/ 268 h 392"/>
                  <a:gd name="T2" fmla="*/ 245 w 451"/>
                  <a:gd name="T3" fmla="*/ 256 h 392"/>
                  <a:gd name="T4" fmla="*/ 292 w 451"/>
                  <a:gd name="T5" fmla="*/ 183 h 392"/>
                  <a:gd name="T6" fmla="*/ 348 w 451"/>
                  <a:gd name="T7" fmla="*/ 125 h 392"/>
                  <a:gd name="T8" fmla="*/ 396 w 451"/>
                  <a:gd name="T9" fmla="*/ 130 h 392"/>
                  <a:gd name="T10" fmla="*/ 417 w 451"/>
                  <a:gd name="T11" fmla="*/ 136 h 392"/>
                  <a:gd name="T12" fmla="*/ 442 w 451"/>
                  <a:gd name="T13" fmla="*/ 117 h 392"/>
                  <a:gd name="T14" fmla="*/ 447 w 451"/>
                  <a:gd name="T15" fmla="*/ 75 h 392"/>
                  <a:gd name="T16" fmla="*/ 408 w 451"/>
                  <a:gd name="T17" fmla="*/ 31 h 392"/>
                  <a:gd name="T18" fmla="*/ 219 w 451"/>
                  <a:gd name="T19" fmla="*/ 80 h 392"/>
                  <a:gd name="T20" fmla="*/ 164 w 451"/>
                  <a:gd name="T21" fmla="*/ 176 h 392"/>
                  <a:gd name="T22" fmla="*/ 118 w 451"/>
                  <a:gd name="T23" fmla="*/ 219 h 392"/>
                  <a:gd name="T24" fmla="*/ 1 w 451"/>
                  <a:gd name="T25" fmla="*/ 381 h 392"/>
                  <a:gd name="T26" fmla="*/ 1 w 451"/>
                  <a:gd name="T27" fmla="*/ 388 h 392"/>
                  <a:gd name="T28" fmla="*/ 13 w 451"/>
                  <a:gd name="T29" fmla="*/ 389 h 392"/>
                  <a:gd name="T30" fmla="*/ 85 w 451"/>
                  <a:gd name="T31" fmla="*/ 353 h 392"/>
                  <a:gd name="T32" fmla="*/ 112 w 451"/>
                  <a:gd name="T33" fmla="*/ 336 h 392"/>
                  <a:gd name="T34" fmla="*/ 161 w 451"/>
                  <a:gd name="T35" fmla="*/ 276 h 392"/>
                  <a:gd name="T36" fmla="*/ 201 w 451"/>
                  <a:gd name="T37" fmla="*/ 26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" h="392">
                    <a:moveTo>
                      <a:pt x="201" y="268"/>
                    </a:moveTo>
                    <a:cubicBezTo>
                      <a:pt x="216" y="267"/>
                      <a:pt x="231" y="266"/>
                      <a:pt x="245" y="256"/>
                    </a:cubicBezTo>
                    <a:cubicBezTo>
                      <a:pt x="266" y="240"/>
                      <a:pt x="279" y="205"/>
                      <a:pt x="292" y="183"/>
                    </a:cubicBezTo>
                    <a:cubicBezTo>
                      <a:pt x="306" y="159"/>
                      <a:pt x="322" y="134"/>
                      <a:pt x="348" y="125"/>
                    </a:cubicBezTo>
                    <a:cubicBezTo>
                      <a:pt x="365" y="119"/>
                      <a:pt x="380" y="123"/>
                      <a:pt x="396" y="130"/>
                    </a:cubicBezTo>
                    <a:cubicBezTo>
                      <a:pt x="407" y="134"/>
                      <a:pt x="405" y="138"/>
                      <a:pt x="417" y="136"/>
                    </a:cubicBezTo>
                    <a:cubicBezTo>
                      <a:pt x="426" y="135"/>
                      <a:pt x="437" y="124"/>
                      <a:pt x="442" y="117"/>
                    </a:cubicBezTo>
                    <a:cubicBezTo>
                      <a:pt x="450" y="105"/>
                      <a:pt x="451" y="89"/>
                      <a:pt x="447" y="75"/>
                    </a:cubicBezTo>
                    <a:cubicBezTo>
                      <a:pt x="440" y="54"/>
                      <a:pt x="427" y="40"/>
                      <a:pt x="408" y="31"/>
                    </a:cubicBezTo>
                    <a:cubicBezTo>
                      <a:pt x="338" y="0"/>
                      <a:pt x="268" y="19"/>
                      <a:pt x="219" y="80"/>
                    </a:cubicBezTo>
                    <a:cubicBezTo>
                      <a:pt x="196" y="108"/>
                      <a:pt x="187" y="148"/>
                      <a:pt x="164" y="176"/>
                    </a:cubicBezTo>
                    <a:cubicBezTo>
                      <a:pt x="150" y="193"/>
                      <a:pt x="131" y="200"/>
                      <a:pt x="118" y="219"/>
                    </a:cubicBezTo>
                    <a:cubicBezTo>
                      <a:pt x="82" y="268"/>
                      <a:pt x="23" y="324"/>
                      <a:pt x="1" y="381"/>
                    </a:cubicBezTo>
                    <a:cubicBezTo>
                      <a:pt x="1" y="383"/>
                      <a:pt x="0" y="386"/>
                      <a:pt x="1" y="388"/>
                    </a:cubicBezTo>
                    <a:cubicBezTo>
                      <a:pt x="3" y="392"/>
                      <a:pt x="9" y="391"/>
                      <a:pt x="13" y="389"/>
                    </a:cubicBezTo>
                    <a:cubicBezTo>
                      <a:pt x="37" y="377"/>
                      <a:pt x="61" y="365"/>
                      <a:pt x="85" y="353"/>
                    </a:cubicBezTo>
                    <a:cubicBezTo>
                      <a:pt x="94" y="348"/>
                      <a:pt x="104" y="343"/>
                      <a:pt x="112" y="336"/>
                    </a:cubicBezTo>
                    <a:cubicBezTo>
                      <a:pt x="131" y="318"/>
                      <a:pt x="138" y="288"/>
                      <a:pt x="161" y="276"/>
                    </a:cubicBezTo>
                    <a:cubicBezTo>
                      <a:pt x="174" y="270"/>
                      <a:pt x="188" y="269"/>
                      <a:pt x="201" y="268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0" name="îŝḻiḍé"/>
              <p:cNvSpPr/>
              <p:nvPr/>
            </p:nvSpPr>
            <p:spPr bwMode="auto">
              <a:xfrm>
                <a:off x="3343275" y="2638425"/>
                <a:ext cx="625475" cy="498475"/>
              </a:xfrm>
              <a:custGeom>
                <a:avLst/>
                <a:gdLst>
                  <a:gd name="T0" fmla="*/ 255 w 394"/>
                  <a:gd name="T1" fmla="*/ 314 h 314"/>
                  <a:gd name="T2" fmla="*/ 54 w 394"/>
                  <a:gd name="T3" fmla="*/ 267 h 314"/>
                  <a:gd name="T4" fmla="*/ 0 w 394"/>
                  <a:gd name="T5" fmla="*/ 0 h 314"/>
                  <a:gd name="T6" fmla="*/ 67 w 394"/>
                  <a:gd name="T7" fmla="*/ 6 h 314"/>
                  <a:gd name="T8" fmla="*/ 118 w 394"/>
                  <a:gd name="T9" fmla="*/ 180 h 314"/>
                  <a:gd name="T10" fmla="*/ 379 w 394"/>
                  <a:gd name="T11" fmla="*/ 188 h 314"/>
                  <a:gd name="T12" fmla="*/ 394 w 394"/>
                  <a:gd name="T13" fmla="*/ 208 h 314"/>
                  <a:gd name="T14" fmla="*/ 255 w 394"/>
                  <a:gd name="T15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314">
                    <a:moveTo>
                      <a:pt x="255" y="314"/>
                    </a:moveTo>
                    <a:lnTo>
                      <a:pt x="54" y="267"/>
                    </a:lnTo>
                    <a:lnTo>
                      <a:pt x="0" y="0"/>
                    </a:lnTo>
                    <a:lnTo>
                      <a:pt x="67" y="6"/>
                    </a:lnTo>
                    <a:lnTo>
                      <a:pt x="118" y="180"/>
                    </a:lnTo>
                    <a:lnTo>
                      <a:pt x="379" y="188"/>
                    </a:lnTo>
                    <a:lnTo>
                      <a:pt x="394" y="208"/>
                    </a:lnTo>
                    <a:lnTo>
                      <a:pt x="255" y="314"/>
                    </a:lnTo>
                    <a:close/>
                  </a:path>
                </a:pathLst>
              </a:custGeom>
              <a:solidFill>
                <a:srgbClr val="596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1" name="ïSlïḍe"/>
              <p:cNvSpPr/>
              <p:nvPr/>
            </p:nvSpPr>
            <p:spPr bwMode="auto">
              <a:xfrm>
                <a:off x="3384550" y="2433638"/>
                <a:ext cx="95250" cy="171450"/>
              </a:xfrm>
              <a:custGeom>
                <a:avLst/>
                <a:gdLst>
                  <a:gd name="T0" fmla="*/ 57 w 57"/>
                  <a:gd name="T1" fmla="*/ 103 h 103"/>
                  <a:gd name="T2" fmla="*/ 51 w 57"/>
                  <a:gd name="T3" fmla="*/ 36 h 103"/>
                  <a:gd name="T4" fmla="*/ 3 w 57"/>
                  <a:gd name="T5" fmla="*/ 0 h 103"/>
                  <a:gd name="T6" fmla="*/ 0 w 57"/>
                  <a:gd name="T7" fmla="*/ 20 h 103"/>
                  <a:gd name="T8" fmla="*/ 17 w 57"/>
                  <a:gd name="T9" fmla="*/ 36 h 103"/>
                  <a:gd name="T10" fmla="*/ 33 w 57"/>
                  <a:gd name="T11" fmla="*/ 66 h 103"/>
                  <a:gd name="T12" fmla="*/ 23 w 57"/>
                  <a:gd name="T13" fmla="*/ 101 h 103"/>
                  <a:gd name="T14" fmla="*/ 57 w 57"/>
                  <a:gd name="T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03">
                    <a:moveTo>
                      <a:pt x="57" y="103"/>
                    </a:moveTo>
                    <a:cubicBezTo>
                      <a:pt x="51" y="36"/>
                      <a:pt x="51" y="36"/>
                      <a:pt x="51" y="3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21" y="56"/>
                      <a:pt x="33" y="66"/>
                    </a:cubicBezTo>
                    <a:cubicBezTo>
                      <a:pt x="32" y="77"/>
                      <a:pt x="23" y="101"/>
                      <a:pt x="23" y="101"/>
                    </a:cubicBezTo>
                    <a:lnTo>
                      <a:pt x="57" y="103"/>
                    </a:lnTo>
                    <a:close/>
                  </a:path>
                </a:pathLst>
              </a:custGeom>
              <a:solidFill>
                <a:srgbClr val="F5CE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2" name="íṣ1iḓé"/>
              <p:cNvSpPr/>
              <p:nvPr/>
            </p:nvSpPr>
            <p:spPr bwMode="auto">
              <a:xfrm>
                <a:off x="5257800" y="5113338"/>
                <a:ext cx="219075" cy="131763"/>
              </a:xfrm>
              <a:custGeom>
                <a:avLst/>
                <a:gdLst>
                  <a:gd name="T0" fmla="*/ 58 w 132"/>
                  <a:gd name="T1" fmla="*/ 0 h 79"/>
                  <a:gd name="T2" fmla="*/ 113 w 132"/>
                  <a:gd name="T3" fmla="*/ 36 h 79"/>
                  <a:gd name="T4" fmla="*/ 132 w 132"/>
                  <a:gd name="T5" fmla="*/ 64 h 79"/>
                  <a:gd name="T6" fmla="*/ 101 w 132"/>
                  <a:gd name="T7" fmla="*/ 76 h 79"/>
                  <a:gd name="T8" fmla="*/ 3 w 132"/>
                  <a:gd name="T9" fmla="*/ 70 h 79"/>
                  <a:gd name="T10" fmla="*/ 0 w 132"/>
                  <a:gd name="T11" fmla="*/ 19 h 79"/>
                  <a:gd name="T12" fmla="*/ 58 w 132"/>
                  <a:gd name="T1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79">
                    <a:moveTo>
                      <a:pt x="58" y="0"/>
                    </a:moveTo>
                    <a:cubicBezTo>
                      <a:pt x="113" y="36"/>
                      <a:pt x="113" y="36"/>
                      <a:pt x="113" y="36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2" y="64"/>
                      <a:pt x="112" y="74"/>
                      <a:pt x="101" y="76"/>
                    </a:cubicBezTo>
                    <a:cubicBezTo>
                      <a:pt x="90" y="79"/>
                      <a:pt x="3" y="70"/>
                      <a:pt x="3" y="70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1C2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iṧḷîdè"/>
              <p:cNvSpPr/>
              <p:nvPr/>
            </p:nvSpPr>
            <p:spPr bwMode="auto">
              <a:xfrm>
                <a:off x="4760913" y="5159375"/>
                <a:ext cx="217488" cy="142875"/>
              </a:xfrm>
              <a:custGeom>
                <a:avLst/>
                <a:gdLst>
                  <a:gd name="T0" fmla="*/ 81 w 131"/>
                  <a:gd name="T1" fmla="*/ 12 h 86"/>
                  <a:gd name="T2" fmla="*/ 108 w 131"/>
                  <a:gd name="T3" fmla="*/ 42 h 86"/>
                  <a:gd name="T4" fmla="*/ 120 w 131"/>
                  <a:gd name="T5" fmla="*/ 83 h 86"/>
                  <a:gd name="T6" fmla="*/ 44 w 131"/>
                  <a:gd name="T7" fmla="*/ 79 h 86"/>
                  <a:gd name="T8" fmla="*/ 4 w 131"/>
                  <a:gd name="T9" fmla="*/ 43 h 86"/>
                  <a:gd name="T10" fmla="*/ 4 w 131"/>
                  <a:gd name="T11" fmla="*/ 0 h 86"/>
                  <a:gd name="T12" fmla="*/ 81 w 131"/>
                  <a:gd name="T13" fmla="*/ 1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86">
                    <a:moveTo>
                      <a:pt x="81" y="12"/>
                    </a:move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31" y="84"/>
                      <a:pt x="120" y="83"/>
                    </a:cubicBezTo>
                    <a:cubicBezTo>
                      <a:pt x="108" y="83"/>
                      <a:pt x="48" y="86"/>
                      <a:pt x="44" y="79"/>
                    </a:cubicBezTo>
                    <a:cubicBezTo>
                      <a:pt x="40" y="72"/>
                      <a:pt x="8" y="48"/>
                      <a:pt x="4" y="43"/>
                    </a:cubicBezTo>
                    <a:cubicBezTo>
                      <a:pt x="0" y="38"/>
                      <a:pt x="4" y="0"/>
                      <a:pt x="4" y="0"/>
                    </a:cubicBezTo>
                    <a:lnTo>
                      <a:pt x="81" y="12"/>
                    </a:lnTo>
                    <a:close/>
                  </a:path>
                </a:pathLst>
              </a:custGeom>
              <a:solidFill>
                <a:srgbClr val="1C2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i$ḷïḍê"/>
              <p:cNvSpPr/>
              <p:nvPr/>
            </p:nvSpPr>
            <p:spPr bwMode="auto">
              <a:xfrm>
                <a:off x="4697413" y="3651250"/>
                <a:ext cx="457200" cy="1527175"/>
              </a:xfrm>
              <a:custGeom>
                <a:avLst/>
                <a:gdLst>
                  <a:gd name="T0" fmla="*/ 275 w 275"/>
                  <a:gd name="T1" fmla="*/ 109 h 921"/>
                  <a:gd name="T2" fmla="*/ 207 w 275"/>
                  <a:gd name="T3" fmla="*/ 525 h 921"/>
                  <a:gd name="T4" fmla="*/ 119 w 275"/>
                  <a:gd name="T5" fmla="*/ 921 h 921"/>
                  <a:gd name="T6" fmla="*/ 42 w 275"/>
                  <a:gd name="T7" fmla="*/ 916 h 921"/>
                  <a:gd name="T8" fmla="*/ 57 w 275"/>
                  <a:gd name="T9" fmla="*/ 498 h 921"/>
                  <a:gd name="T10" fmla="*/ 0 w 275"/>
                  <a:gd name="T11" fmla="*/ 0 h 921"/>
                  <a:gd name="T12" fmla="*/ 275 w 275"/>
                  <a:gd name="T13" fmla="*/ 109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921">
                    <a:moveTo>
                      <a:pt x="275" y="109"/>
                    </a:moveTo>
                    <a:cubicBezTo>
                      <a:pt x="207" y="525"/>
                      <a:pt x="207" y="525"/>
                      <a:pt x="207" y="525"/>
                    </a:cubicBezTo>
                    <a:cubicBezTo>
                      <a:pt x="119" y="921"/>
                      <a:pt x="119" y="921"/>
                      <a:pt x="119" y="921"/>
                    </a:cubicBezTo>
                    <a:cubicBezTo>
                      <a:pt x="42" y="916"/>
                      <a:pt x="42" y="916"/>
                      <a:pt x="42" y="916"/>
                    </a:cubicBezTo>
                    <a:cubicBezTo>
                      <a:pt x="57" y="498"/>
                      <a:pt x="57" y="498"/>
                      <a:pt x="57" y="498"/>
                    </a:cubicBezTo>
                    <a:cubicBezTo>
                      <a:pt x="57" y="498"/>
                      <a:pt x="0" y="114"/>
                      <a:pt x="0" y="0"/>
                    </a:cubicBezTo>
                    <a:lnTo>
                      <a:pt x="275" y="109"/>
                    </a:lnTo>
                    <a:close/>
                  </a:path>
                </a:pathLst>
              </a:custGeom>
              <a:solidFill>
                <a:srgbClr val="BDB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5" name="ïś1íḍe"/>
              <p:cNvSpPr/>
              <p:nvPr/>
            </p:nvSpPr>
            <p:spPr bwMode="auto">
              <a:xfrm>
                <a:off x="5081588" y="3575050"/>
                <a:ext cx="358775" cy="1570038"/>
              </a:xfrm>
              <a:custGeom>
                <a:avLst/>
                <a:gdLst>
                  <a:gd name="T0" fmla="*/ 226 w 226"/>
                  <a:gd name="T1" fmla="*/ 183 h 989"/>
                  <a:gd name="T2" fmla="*/ 192 w 226"/>
                  <a:gd name="T3" fmla="*/ 985 h 989"/>
                  <a:gd name="T4" fmla="*/ 108 w 226"/>
                  <a:gd name="T5" fmla="*/ 989 h 989"/>
                  <a:gd name="T6" fmla="*/ 65 w 226"/>
                  <a:gd name="T7" fmla="*/ 582 h 989"/>
                  <a:gd name="T8" fmla="*/ 0 w 226"/>
                  <a:gd name="T9" fmla="*/ 222 h 989"/>
                  <a:gd name="T10" fmla="*/ 172 w 226"/>
                  <a:gd name="T11" fmla="*/ 0 h 989"/>
                  <a:gd name="T12" fmla="*/ 226 w 226"/>
                  <a:gd name="T13" fmla="*/ 183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989">
                    <a:moveTo>
                      <a:pt x="226" y="183"/>
                    </a:moveTo>
                    <a:lnTo>
                      <a:pt x="192" y="985"/>
                    </a:lnTo>
                    <a:lnTo>
                      <a:pt x="108" y="989"/>
                    </a:lnTo>
                    <a:lnTo>
                      <a:pt x="65" y="582"/>
                    </a:lnTo>
                    <a:lnTo>
                      <a:pt x="0" y="222"/>
                    </a:lnTo>
                    <a:lnTo>
                      <a:pt x="172" y="0"/>
                    </a:lnTo>
                    <a:lnTo>
                      <a:pt x="226" y="183"/>
                    </a:lnTo>
                    <a:close/>
                  </a:path>
                </a:pathLst>
              </a:custGeom>
              <a:solidFill>
                <a:srgbClr val="BDB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6" name="íṡḷiďe"/>
              <p:cNvSpPr/>
              <p:nvPr/>
            </p:nvSpPr>
            <p:spPr bwMode="auto">
              <a:xfrm>
                <a:off x="4600575" y="2532063"/>
                <a:ext cx="1141413" cy="1487488"/>
              </a:xfrm>
              <a:custGeom>
                <a:avLst/>
                <a:gdLst>
                  <a:gd name="T0" fmla="*/ 464 w 688"/>
                  <a:gd name="T1" fmla="*/ 400 h 897"/>
                  <a:gd name="T2" fmla="*/ 383 w 688"/>
                  <a:gd name="T3" fmla="*/ 41 h 897"/>
                  <a:gd name="T4" fmla="*/ 138 w 688"/>
                  <a:gd name="T5" fmla="*/ 68 h 897"/>
                  <a:gd name="T6" fmla="*/ 134 w 688"/>
                  <a:gd name="T7" fmla="*/ 71 h 897"/>
                  <a:gd name="T8" fmla="*/ 100 w 688"/>
                  <a:gd name="T9" fmla="*/ 143 h 897"/>
                  <a:gd name="T10" fmla="*/ 73 w 688"/>
                  <a:gd name="T11" fmla="*/ 466 h 897"/>
                  <a:gd name="T12" fmla="*/ 39 w 688"/>
                  <a:gd name="T13" fmla="*/ 893 h 897"/>
                  <a:gd name="T14" fmla="*/ 325 w 688"/>
                  <a:gd name="T15" fmla="*/ 805 h 897"/>
                  <a:gd name="T16" fmla="*/ 592 w 688"/>
                  <a:gd name="T17" fmla="*/ 790 h 897"/>
                  <a:gd name="T18" fmla="*/ 464 w 688"/>
                  <a:gd name="T19" fmla="*/ 40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8" h="897">
                    <a:moveTo>
                      <a:pt x="464" y="400"/>
                    </a:moveTo>
                    <a:cubicBezTo>
                      <a:pt x="422" y="196"/>
                      <a:pt x="475" y="98"/>
                      <a:pt x="383" y="41"/>
                    </a:cubicBezTo>
                    <a:cubicBezTo>
                      <a:pt x="383" y="41"/>
                      <a:pt x="234" y="0"/>
                      <a:pt x="138" y="68"/>
                    </a:cubicBezTo>
                    <a:cubicBezTo>
                      <a:pt x="137" y="69"/>
                      <a:pt x="136" y="70"/>
                      <a:pt x="134" y="71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73" y="466"/>
                      <a:pt x="73" y="466"/>
                      <a:pt x="73" y="466"/>
                    </a:cubicBezTo>
                    <a:cubicBezTo>
                      <a:pt x="73" y="466"/>
                      <a:pt x="0" y="890"/>
                      <a:pt x="39" y="893"/>
                    </a:cubicBezTo>
                    <a:cubicBezTo>
                      <a:pt x="83" y="897"/>
                      <a:pt x="286" y="803"/>
                      <a:pt x="325" y="805"/>
                    </a:cubicBezTo>
                    <a:cubicBezTo>
                      <a:pt x="363" y="807"/>
                      <a:pt x="481" y="828"/>
                      <a:pt x="592" y="790"/>
                    </a:cubicBezTo>
                    <a:cubicBezTo>
                      <a:pt x="688" y="758"/>
                      <a:pt x="506" y="604"/>
                      <a:pt x="464" y="400"/>
                    </a:cubicBez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7" name="íŝḷiḓe"/>
              <p:cNvSpPr/>
              <p:nvPr/>
            </p:nvSpPr>
            <p:spPr bwMode="auto">
              <a:xfrm>
                <a:off x="5008563" y="2589213"/>
                <a:ext cx="215900" cy="546100"/>
              </a:xfrm>
              <a:custGeom>
                <a:avLst/>
                <a:gdLst>
                  <a:gd name="T0" fmla="*/ 33 w 136"/>
                  <a:gd name="T1" fmla="*/ 0 h 344"/>
                  <a:gd name="T2" fmla="*/ 3 w 136"/>
                  <a:gd name="T3" fmla="*/ 1 h 344"/>
                  <a:gd name="T4" fmla="*/ 0 w 136"/>
                  <a:gd name="T5" fmla="*/ 32 h 344"/>
                  <a:gd name="T6" fmla="*/ 111 w 136"/>
                  <a:gd name="T7" fmla="*/ 344 h 344"/>
                  <a:gd name="T8" fmla="*/ 136 w 136"/>
                  <a:gd name="T9" fmla="*/ 208 h 344"/>
                  <a:gd name="T10" fmla="*/ 108 w 136"/>
                  <a:gd name="T11" fmla="*/ 12 h 344"/>
                  <a:gd name="T12" fmla="*/ 33 w 136"/>
                  <a:gd name="T13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44">
                    <a:moveTo>
                      <a:pt x="33" y="0"/>
                    </a:moveTo>
                    <a:lnTo>
                      <a:pt x="3" y="1"/>
                    </a:lnTo>
                    <a:lnTo>
                      <a:pt x="0" y="32"/>
                    </a:lnTo>
                    <a:lnTo>
                      <a:pt x="111" y="344"/>
                    </a:lnTo>
                    <a:lnTo>
                      <a:pt x="136" y="208"/>
                    </a:lnTo>
                    <a:lnTo>
                      <a:pt x="108" y="1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8" name="ïśļíďê"/>
              <p:cNvSpPr/>
              <p:nvPr/>
            </p:nvSpPr>
            <p:spPr bwMode="auto">
              <a:xfrm>
                <a:off x="5137150" y="3325813"/>
                <a:ext cx="244475" cy="560388"/>
              </a:xfrm>
              <a:custGeom>
                <a:avLst/>
                <a:gdLst>
                  <a:gd name="T0" fmla="*/ 43 w 154"/>
                  <a:gd name="T1" fmla="*/ 0 h 353"/>
                  <a:gd name="T2" fmla="*/ 0 w 154"/>
                  <a:gd name="T3" fmla="*/ 340 h 353"/>
                  <a:gd name="T4" fmla="*/ 91 w 154"/>
                  <a:gd name="T5" fmla="*/ 353 h 353"/>
                  <a:gd name="T6" fmla="*/ 154 w 154"/>
                  <a:gd name="T7" fmla="*/ 348 h 353"/>
                  <a:gd name="T8" fmla="*/ 74 w 154"/>
                  <a:gd name="T9" fmla="*/ 54 h 353"/>
                  <a:gd name="T10" fmla="*/ 43 w 154"/>
                  <a:gd name="T1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353">
                    <a:moveTo>
                      <a:pt x="43" y="0"/>
                    </a:moveTo>
                    <a:lnTo>
                      <a:pt x="0" y="340"/>
                    </a:lnTo>
                    <a:lnTo>
                      <a:pt x="91" y="353"/>
                    </a:lnTo>
                    <a:lnTo>
                      <a:pt x="154" y="348"/>
                    </a:lnTo>
                    <a:lnTo>
                      <a:pt x="74" y="5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9" name="íSļîďe"/>
              <p:cNvSpPr/>
              <p:nvPr/>
            </p:nvSpPr>
            <p:spPr bwMode="auto">
              <a:xfrm>
                <a:off x="4938713" y="2254250"/>
                <a:ext cx="287338" cy="360363"/>
              </a:xfrm>
              <a:custGeom>
                <a:avLst/>
                <a:gdLst>
                  <a:gd name="T0" fmla="*/ 113 w 173"/>
                  <a:gd name="T1" fmla="*/ 215 h 217"/>
                  <a:gd name="T2" fmla="*/ 53 w 173"/>
                  <a:gd name="T3" fmla="*/ 217 h 217"/>
                  <a:gd name="T4" fmla="*/ 50 w 173"/>
                  <a:gd name="T5" fmla="*/ 169 h 217"/>
                  <a:gd name="T6" fmla="*/ 7 w 173"/>
                  <a:gd name="T7" fmla="*/ 143 h 217"/>
                  <a:gd name="T8" fmla="*/ 6 w 173"/>
                  <a:gd name="T9" fmla="*/ 127 h 217"/>
                  <a:gd name="T10" fmla="*/ 8 w 173"/>
                  <a:gd name="T11" fmla="*/ 58 h 217"/>
                  <a:gd name="T12" fmla="*/ 12 w 173"/>
                  <a:gd name="T13" fmla="*/ 35 h 217"/>
                  <a:gd name="T14" fmla="*/ 44 w 173"/>
                  <a:gd name="T15" fmla="*/ 11 h 217"/>
                  <a:gd name="T16" fmla="*/ 147 w 173"/>
                  <a:gd name="T17" fmla="*/ 21 h 217"/>
                  <a:gd name="T18" fmla="*/ 166 w 173"/>
                  <a:gd name="T19" fmla="*/ 41 h 217"/>
                  <a:gd name="T20" fmla="*/ 170 w 173"/>
                  <a:gd name="T21" fmla="*/ 84 h 217"/>
                  <a:gd name="T22" fmla="*/ 165 w 173"/>
                  <a:gd name="T23" fmla="*/ 124 h 217"/>
                  <a:gd name="T24" fmla="*/ 147 w 173"/>
                  <a:gd name="T25" fmla="*/ 164 h 217"/>
                  <a:gd name="T26" fmla="*/ 124 w 173"/>
                  <a:gd name="T27" fmla="*/ 174 h 217"/>
                  <a:gd name="T28" fmla="*/ 113 w 173"/>
                  <a:gd name="T29" fmla="*/ 21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3" h="217">
                    <a:moveTo>
                      <a:pt x="113" y="215"/>
                    </a:moveTo>
                    <a:cubicBezTo>
                      <a:pt x="93" y="215"/>
                      <a:pt x="73" y="216"/>
                      <a:pt x="53" y="217"/>
                    </a:cubicBezTo>
                    <a:cubicBezTo>
                      <a:pt x="51" y="201"/>
                      <a:pt x="50" y="185"/>
                      <a:pt x="50" y="169"/>
                    </a:cubicBezTo>
                    <a:cubicBezTo>
                      <a:pt x="33" y="166"/>
                      <a:pt x="12" y="160"/>
                      <a:pt x="7" y="143"/>
                    </a:cubicBezTo>
                    <a:cubicBezTo>
                      <a:pt x="5" y="138"/>
                      <a:pt x="6" y="132"/>
                      <a:pt x="6" y="127"/>
                    </a:cubicBezTo>
                    <a:cubicBezTo>
                      <a:pt x="7" y="104"/>
                      <a:pt x="0" y="81"/>
                      <a:pt x="8" y="58"/>
                    </a:cubicBezTo>
                    <a:cubicBezTo>
                      <a:pt x="11" y="51"/>
                      <a:pt x="8" y="42"/>
                      <a:pt x="12" y="35"/>
                    </a:cubicBezTo>
                    <a:cubicBezTo>
                      <a:pt x="17" y="22"/>
                      <a:pt x="31" y="15"/>
                      <a:pt x="44" y="11"/>
                    </a:cubicBezTo>
                    <a:cubicBezTo>
                      <a:pt x="78" y="0"/>
                      <a:pt x="117" y="2"/>
                      <a:pt x="147" y="21"/>
                    </a:cubicBezTo>
                    <a:cubicBezTo>
                      <a:pt x="155" y="26"/>
                      <a:pt x="162" y="33"/>
                      <a:pt x="166" y="41"/>
                    </a:cubicBezTo>
                    <a:cubicBezTo>
                      <a:pt x="173" y="54"/>
                      <a:pt x="172" y="69"/>
                      <a:pt x="170" y="84"/>
                    </a:cubicBezTo>
                    <a:cubicBezTo>
                      <a:pt x="168" y="97"/>
                      <a:pt x="167" y="110"/>
                      <a:pt x="165" y="124"/>
                    </a:cubicBezTo>
                    <a:cubicBezTo>
                      <a:pt x="163" y="139"/>
                      <a:pt x="160" y="157"/>
                      <a:pt x="147" y="164"/>
                    </a:cubicBezTo>
                    <a:cubicBezTo>
                      <a:pt x="140" y="168"/>
                      <a:pt x="131" y="168"/>
                      <a:pt x="124" y="174"/>
                    </a:cubicBezTo>
                    <a:cubicBezTo>
                      <a:pt x="113" y="183"/>
                      <a:pt x="118" y="201"/>
                      <a:pt x="113" y="215"/>
                    </a:cubicBezTo>
                    <a:close/>
                  </a:path>
                </a:pathLst>
              </a:custGeom>
              <a:solidFill>
                <a:srgbClr val="F1CA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0" name="isļíde"/>
              <p:cNvSpPr/>
              <p:nvPr/>
            </p:nvSpPr>
            <p:spPr bwMode="auto">
              <a:xfrm>
                <a:off x="4787900" y="2063750"/>
                <a:ext cx="550863" cy="447675"/>
              </a:xfrm>
              <a:custGeom>
                <a:avLst/>
                <a:gdLst>
                  <a:gd name="T0" fmla="*/ 290 w 332"/>
                  <a:gd name="T1" fmla="*/ 33 h 270"/>
                  <a:gd name="T2" fmla="*/ 276 w 332"/>
                  <a:gd name="T3" fmla="*/ 30 h 270"/>
                  <a:gd name="T4" fmla="*/ 234 w 332"/>
                  <a:gd name="T5" fmla="*/ 9 h 270"/>
                  <a:gd name="T6" fmla="*/ 134 w 332"/>
                  <a:gd name="T7" fmla="*/ 20 h 270"/>
                  <a:gd name="T8" fmla="*/ 42 w 332"/>
                  <a:gd name="T9" fmla="*/ 61 h 270"/>
                  <a:gd name="T10" fmla="*/ 19 w 332"/>
                  <a:gd name="T11" fmla="*/ 92 h 270"/>
                  <a:gd name="T12" fmla="*/ 37 w 332"/>
                  <a:gd name="T13" fmla="*/ 217 h 270"/>
                  <a:gd name="T14" fmla="*/ 58 w 332"/>
                  <a:gd name="T15" fmla="*/ 238 h 270"/>
                  <a:gd name="T16" fmla="*/ 114 w 332"/>
                  <a:gd name="T17" fmla="*/ 270 h 270"/>
                  <a:gd name="T18" fmla="*/ 100 w 332"/>
                  <a:gd name="T19" fmla="*/ 186 h 270"/>
                  <a:gd name="T20" fmla="*/ 170 w 332"/>
                  <a:gd name="T21" fmla="*/ 162 h 270"/>
                  <a:gd name="T22" fmla="*/ 248 w 332"/>
                  <a:gd name="T23" fmla="*/ 151 h 270"/>
                  <a:gd name="T24" fmla="*/ 288 w 332"/>
                  <a:gd name="T25" fmla="*/ 142 h 270"/>
                  <a:gd name="T26" fmla="*/ 328 w 332"/>
                  <a:gd name="T27" fmla="*/ 80 h 270"/>
                  <a:gd name="T28" fmla="*/ 317 w 332"/>
                  <a:gd name="T29" fmla="*/ 42 h 270"/>
                  <a:gd name="T30" fmla="*/ 290 w 332"/>
                  <a:gd name="T31" fmla="*/ 3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2" h="270">
                    <a:moveTo>
                      <a:pt x="290" y="33"/>
                    </a:moveTo>
                    <a:cubicBezTo>
                      <a:pt x="285" y="32"/>
                      <a:pt x="281" y="32"/>
                      <a:pt x="276" y="30"/>
                    </a:cubicBezTo>
                    <a:cubicBezTo>
                      <a:pt x="261" y="25"/>
                      <a:pt x="250" y="14"/>
                      <a:pt x="234" y="9"/>
                    </a:cubicBezTo>
                    <a:cubicBezTo>
                      <a:pt x="202" y="0"/>
                      <a:pt x="164" y="5"/>
                      <a:pt x="134" y="20"/>
                    </a:cubicBezTo>
                    <a:cubicBezTo>
                      <a:pt x="106" y="35"/>
                      <a:pt x="67" y="43"/>
                      <a:pt x="42" y="61"/>
                    </a:cubicBezTo>
                    <a:cubicBezTo>
                      <a:pt x="32" y="69"/>
                      <a:pt x="25" y="80"/>
                      <a:pt x="19" y="92"/>
                    </a:cubicBezTo>
                    <a:cubicBezTo>
                      <a:pt x="0" y="132"/>
                      <a:pt x="7" y="184"/>
                      <a:pt x="37" y="217"/>
                    </a:cubicBezTo>
                    <a:cubicBezTo>
                      <a:pt x="43" y="225"/>
                      <a:pt x="51" y="232"/>
                      <a:pt x="58" y="238"/>
                    </a:cubicBezTo>
                    <a:cubicBezTo>
                      <a:pt x="74" y="251"/>
                      <a:pt x="94" y="268"/>
                      <a:pt x="114" y="270"/>
                    </a:cubicBezTo>
                    <a:cubicBezTo>
                      <a:pt x="112" y="253"/>
                      <a:pt x="88" y="201"/>
                      <a:pt x="100" y="186"/>
                    </a:cubicBezTo>
                    <a:cubicBezTo>
                      <a:pt x="114" y="164"/>
                      <a:pt x="147" y="162"/>
                      <a:pt x="170" y="162"/>
                    </a:cubicBezTo>
                    <a:cubicBezTo>
                      <a:pt x="198" y="163"/>
                      <a:pt x="220" y="152"/>
                      <a:pt x="248" y="151"/>
                    </a:cubicBezTo>
                    <a:cubicBezTo>
                      <a:pt x="262" y="150"/>
                      <a:pt x="278" y="152"/>
                      <a:pt x="288" y="142"/>
                    </a:cubicBezTo>
                    <a:cubicBezTo>
                      <a:pt x="299" y="130"/>
                      <a:pt x="323" y="95"/>
                      <a:pt x="328" y="80"/>
                    </a:cubicBezTo>
                    <a:cubicBezTo>
                      <a:pt x="332" y="67"/>
                      <a:pt x="327" y="51"/>
                      <a:pt x="317" y="42"/>
                    </a:cubicBezTo>
                    <a:cubicBezTo>
                      <a:pt x="308" y="34"/>
                      <a:pt x="299" y="34"/>
                      <a:pt x="290" y="33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1" name="islïḓè"/>
              <p:cNvSpPr/>
              <p:nvPr/>
            </p:nvSpPr>
            <p:spPr bwMode="auto">
              <a:xfrm>
                <a:off x="5207000" y="2590800"/>
                <a:ext cx="400050" cy="488950"/>
              </a:xfrm>
              <a:custGeom>
                <a:avLst/>
                <a:gdLst>
                  <a:gd name="T0" fmla="*/ 224 w 241"/>
                  <a:gd name="T1" fmla="*/ 164 h 294"/>
                  <a:gd name="T2" fmla="*/ 43 w 241"/>
                  <a:gd name="T3" fmla="*/ 0 h 294"/>
                  <a:gd name="T4" fmla="*/ 0 w 241"/>
                  <a:gd name="T5" fmla="*/ 37 h 294"/>
                  <a:gd name="T6" fmla="*/ 150 w 241"/>
                  <a:gd name="T7" fmla="*/ 288 h 294"/>
                  <a:gd name="T8" fmla="*/ 217 w 241"/>
                  <a:gd name="T9" fmla="*/ 294 h 294"/>
                  <a:gd name="T10" fmla="*/ 241 w 241"/>
                  <a:gd name="T11" fmla="*/ 217 h 294"/>
                  <a:gd name="T12" fmla="*/ 224 w 241"/>
                  <a:gd name="T13" fmla="*/ 1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94">
                    <a:moveTo>
                      <a:pt x="224" y="164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50" y="288"/>
                      <a:pt x="150" y="288"/>
                      <a:pt x="150" y="288"/>
                    </a:cubicBezTo>
                    <a:cubicBezTo>
                      <a:pt x="217" y="294"/>
                      <a:pt x="217" y="294"/>
                      <a:pt x="217" y="294"/>
                    </a:cubicBezTo>
                    <a:cubicBezTo>
                      <a:pt x="217" y="294"/>
                      <a:pt x="237" y="224"/>
                      <a:pt x="241" y="217"/>
                    </a:cubicBezTo>
                    <a:lnTo>
                      <a:pt x="224" y="164"/>
                    </a:ln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2" name="ïSḻîḋè"/>
              <p:cNvSpPr/>
              <p:nvPr/>
            </p:nvSpPr>
            <p:spPr bwMode="auto">
              <a:xfrm>
                <a:off x="4392613" y="3776663"/>
                <a:ext cx="568325" cy="566738"/>
              </a:xfrm>
              <a:custGeom>
                <a:avLst/>
                <a:gdLst>
                  <a:gd name="T0" fmla="*/ 285 w 343"/>
                  <a:gd name="T1" fmla="*/ 46 h 341"/>
                  <a:gd name="T2" fmla="*/ 163 w 343"/>
                  <a:gd name="T3" fmla="*/ 2 h 341"/>
                  <a:gd name="T4" fmla="*/ 47 w 343"/>
                  <a:gd name="T5" fmla="*/ 58 h 341"/>
                  <a:gd name="T6" fmla="*/ 3 w 343"/>
                  <a:gd name="T7" fmla="*/ 180 h 341"/>
                  <a:gd name="T8" fmla="*/ 59 w 343"/>
                  <a:gd name="T9" fmla="*/ 296 h 341"/>
                  <a:gd name="T10" fmla="*/ 103 w 343"/>
                  <a:gd name="T11" fmla="*/ 325 h 341"/>
                  <a:gd name="T12" fmla="*/ 180 w 343"/>
                  <a:gd name="T13" fmla="*/ 340 h 341"/>
                  <a:gd name="T14" fmla="*/ 297 w 343"/>
                  <a:gd name="T15" fmla="*/ 284 h 341"/>
                  <a:gd name="T16" fmla="*/ 340 w 343"/>
                  <a:gd name="T17" fmla="*/ 162 h 341"/>
                  <a:gd name="T18" fmla="*/ 285 w 343"/>
                  <a:gd name="T19" fmla="*/ 4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3" h="341">
                    <a:moveTo>
                      <a:pt x="285" y="46"/>
                    </a:moveTo>
                    <a:cubicBezTo>
                      <a:pt x="250" y="15"/>
                      <a:pt x="209" y="0"/>
                      <a:pt x="163" y="2"/>
                    </a:cubicBezTo>
                    <a:cubicBezTo>
                      <a:pt x="117" y="5"/>
                      <a:pt x="78" y="23"/>
                      <a:pt x="47" y="58"/>
                    </a:cubicBezTo>
                    <a:cubicBezTo>
                      <a:pt x="15" y="93"/>
                      <a:pt x="0" y="134"/>
                      <a:pt x="3" y="180"/>
                    </a:cubicBezTo>
                    <a:cubicBezTo>
                      <a:pt x="5" y="226"/>
                      <a:pt x="24" y="265"/>
                      <a:pt x="59" y="296"/>
                    </a:cubicBezTo>
                    <a:cubicBezTo>
                      <a:pt x="73" y="309"/>
                      <a:pt x="87" y="318"/>
                      <a:pt x="103" y="325"/>
                    </a:cubicBezTo>
                    <a:cubicBezTo>
                      <a:pt x="127" y="336"/>
                      <a:pt x="153" y="341"/>
                      <a:pt x="180" y="340"/>
                    </a:cubicBezTo>
                    <a:cubicBezTo>
                      <a:pt x="226" y="337"/>
                      <a:pt x="265" y="319"/>
                      <a:pt x="297" y="284"/>
                    </a:cubicBezTo>
                    <a:cubicBezTo>
                      <a:pt x="328" y="249"/>
                      <a:pt x="343" y="208"/>
                      <a:pt x="340" y="162"/>
                    </a:cubicBezTo>
                    <a:cubicBezTo>
                      <a:pt x="338" y="116"/>
                      <a:pt x="319" y="77"/>
                      <a:pt x="285" y="46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3" name="íşľîde"/>
              <p:cNvSpPr/>
              <p:nvPr/>
            </p:nvSpPr>
            <p:spPr bwMode="auto">
              <a:xfrm>
                <a:off x="4448175" y="3811588"/>
                <a:ext cx="512763" cy="531813"/>
              </a:xfrm>
              <a:custGeom>
                <a:avLst/>
                <a:gdLst>
                  <a:gd name="T0" fmla="*/ 306 w 309"/>
                  <a:gd name="T1" fmla="*/ 141 h 320"/>
                  <a:gd name="T2" fmla="*/ 251 w 309"/>
                  <a:gd name="T3" fmla="*/ 25 h 320"/>
                  <a:gd name="T4" fmla="*/ 215 w 309"/>
                  <a:gd name="T5" fmla="*/ 0 h 320"/>
                  <a:gd name="T6" fmla="*/ 246 w 309"/>
                  <a:gd name="T7" fmla="*/ 89 h 320"/>
                  <a:gd name="T8" fmla="*/ 203 w 309"/>
                  <a:gd name="T9" fmla="*/ 211 h 320"/>
                  <a:gd name="T10" fmla="*/ 86 w 309"/>
                  <a:gd name="T11" fmla="*/ 266 h 320"/>
                  <a:gd name="T12" fmla="*/ 9 w 309"/>
                  <a:gd name="T13" fmla="*/ 252 h 320"/>
                  <a:gd name="T14" fmla="*/ 0 w 309"/>
                  <a:gd name="T15" fmla="*/ 248 h 320"/>
                  <a:gd name="T16" fmla="*/ 25 w 309"/>
                  <a:gd name="T17" fmla="*/ 275 h 320"/>
                  <a:gd name="T18" fmla="*/ 69 w 309"/>
                  <a:gd name="T19" fmla="*/ 304 h 320"/>
                  <a:gd name="T20" fmla="*/ 146 w 309"/>
                  <a:gd name="T21" fmla="*/ 319 h 320"/>
                  <a:gd name="T22" fmla="*/ 263 w 309"/>
                  <a:gd name="T23" fmla="*/ 263 h 320"/>
                  <a:gd name="T24" fmla="*/ 306 w 309"/>
                  <a:gd name="T25" fmla="*/ 14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9" h="320">
                    <a:moveTo>
                      <a:pt x="306" y="141"/>
                    </a:moveTo>
                    <a:cubicBezTo>
                      <a:pt x="304" y="95"/>
                      <a:pt x="285" y="56"/>
                      <a:pt x="251" y="25"/>
                    </a:cubicBezTo>
                    <a:cubicBezTo>
                      <a:pt x="239" y="15"/>
                      <a:pt x="227" y="6"/>
                      <a:pt x="215" y="0"/>
                    </a:cubicBezTo>
                    <a:cubicBezTo>
                      <a:pt x="234" y="26"/>
                      <a:pt x="244" y="55"/>
                      <a:pt x="246" y="89"/>
                    </a:cubicBezTo>
                    <a:cubicBezTo>
                      <a:pt x="249" y="135"/>
                      <a:pt x="234" y="176"/>
                      <a:pt x="203" y="211"/>
                    </a:cubicBezTo>
                    <a:cubicBezTo>
                      <a:pt x="171" y="245"/>
                      <a:pt x="132" y="264"/>
                      <a:pt x="86" y="266"/>
                    </a:cubicBezTo>
                    <a:cubicBezTo>
                      <a:pt x="58" y="268"/>
                      <a:pt x="33" y="263"/>
                      <a:pt x="9" y="252"/>
                    </a:cubicBezTo>
                    <a:cubicBezTo>
                      <a:pt x="6" y="251"/>
                      <a:pt x="3" y="249"/>
                      <a:pt x="0" y="248"/>
                    </a:cubicBezTo>
                    <a:cubicBezTo>
                      <a:pt x="7" y="258"/>
                      <a:pt x="15" y="267"/>
                      <a:pt x="25" y="275"/>
                    </a:cubicBezTo>
                    <a:cubicBezTo>
                      <a:pt x="39" y="288"/>
                      <a:pt x="53" y="297"/>
                      <a:pt x="69" y="304"/>
                    </a:cubicBezTo>
                    <a:cubicBezTo>
                      <a:pt x="93" y="315"/>
                      <a:pt x="119" y="320"/>
                      <a:pt x="146" y="319"/>
                    </a:cubicBezTo>
                    <a:cubicBezTo>
                      <a:pt x="192" y="316"/>
                      <a:pt x="231" y="298"/>
                      <a:pt x="263" y="263"/>
                    </a:cubicBezTo>
                    <a:cubicBezTo>
                      <a:pt x="294" y="228"/>
                      <a:pt x="309" y="187"/>
                      <a:pt x="306" y="141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4" name="iṣľíḓè"/>
              <p:cNvSpPr/>
              <p:nvPr/>
            </p:nvSpPr>
            <p:spPr bwMode="auto">
              <a:xfrm>
                <a:off x="4830763" y="1928813"/>
                <a:ext cx="2228850" cy="1930400"/>
              </a:xfrm>
              <a:custGeom>
                <a:avLst/>
                <a:gdLst>
                  <a:gd name="T0" fmla="*/ 1330 w 1343"/>
                  <a:gd name="T1" fmla="*/ 551 h 1164"/>
                  <a:gd name="T2" fmla="*/ 1122 w 1343"/>
                  <a:gd name="T3" fmla="*/ 171 h 1164"/>
                  <a:gd name="T4" fmla="*/ 720 w 1343"/>
                  <a:gd name="T5" fmla="*/ 1 h 1164"/>
                  <a:gd name="T6" fmla="*/ 391 w 1343"/>
                  <a:gd name="T7" fmla="*/ 136 h 1164"/>
                  <a:gd name="T8" fmla="*/ 366 w 1343"/>
                  <a:gd name="T9" fmla="*/ 194 h 1164"/>
                  <a:gd name="T10" fmla="*/ 393 w 1343"/>
                  <a:gd name="T11" fmla="*/ 252 h 1164"/>
                  <a:gd name="T12" fmla="*/ 467 w 1343"/>
                  <a:gd name="T13" fmla="*/ 320 h 1164"/>
                  <a:gd name="T14" fmla="*/ 572 w 1343"/>
                  <a:gd name="T15" fmla="*/ 320 h 1164"/>
                  <a:gd name="T16" fmla="*/ 742 w 1343"/>
                  <a:gd name="T17" fmla="*/ 249 h 1164"/>
                  <a:gd name="T18" fmla="*/ 962 w 1343"/>
                  <a:gd name="T19" fmla="*/ 346 h 1164"/>
                  <a:gd name="T20" fmla="*/ 1078 w 1343"/>
                  <a:gd name="T21" fmla="*/ 556 h 1164"/>
                  <a:gd name="T22" fmla="*/ 990 w 1343"/>
                  <a:gd name="T23" fmla="*/ 774 h 1164"/>
                  <a:gd name="T24" fmla="*/ 732 w 1343"/>
                  <a:gd name="T25" fmla="*/ 894 h 1164"/>
                  <a:gd name="T26" fmla="*/ 418 w 1343"/>
                  <a:gd name="T27" fmla="*/ 699 h 1164"/>
                  <a:gd name="T28" fmla="*/ 386 w 1343"/>
                  <a:gd name="T29" fmla="*/ 670 h 1164"/>
                  <a:gd name="T30" fmla="*/ 275 w 1343"/>
                  <a:gd name="T31" fmla="*/ 676 h 1164"/>
                  <a:gd name="T32" fmla="*/ 21 w 1343"/>
                  <a:gd name="T33" fmla="*/ 957 h 1164"/>
                  <a:gd name="T34" fmla="*/ 1 w 1343"/>
                  <a:gd name="T35" fmla="*/ 1014 h 1164"/>
                  <a:gd name="T36" fmla="*/ 27 w 1343"/>
                  <a:gd name="T37" fmla="*/ 1069 h 1164"/>
                  <a:gd name="T38" fmla="*/ 102 w 1343"/>
                  <a:gd name="T39" fmla="*/ 1137 h 1164"/>
                  <a:gd name="T40" fmla="*/ 122 w 1343"/>
                  <a:gd name="T41" fmla="*/ 1150 h 1164"/>
                  <a:gd name="T42" fmla="*/ 214 w 1343"/>
                  <a:gd name="T43" fmla="*/ 1131 h 1164"/>
                  <a:gd name="T44" fmla="*/ 378 w 1343"/>
                  <a:gd name="T45" fmla="*/ 949 h 1164"/>
                  <a:gd name="T46" fmla="*/ 386 w 1343"/>
                  <a:gd name="T47" fmla="*/ 948 h 1164"/>
                  <a:gd name="T48" fmla="*/ 792 w 1343"/>
                  <a:gd name="T49" fmla="*/ 1146 h 1164"/>
                  <a:gd name="T50" fmla="*/ 1172 w 1343"/>
                  <a:gd name="T51" fmla="*/ 960 h 1164"/>
                  <a:gd name="T52" fmla="*/ 1330 w 1343"/>
                  <a:gd name="T53" fmla="*/ 551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3" h="1164">
                    <a:moveTo>
                      <a:pt x="1330" y="551"/>
                    </a:moveTo>
                    <a:cubicBezTo>
                      <a:pt x="1318" y="412"/>
                      <a:pt x="1247" y="284"/>
                      <a:pt x="1122" y="171"/>
                    </a:cubicBezTo>
                    <a:cubicBezTo>
                      <a:pt x="997" y="57"/>
                      <a:pt x="861" y="0"/>
                      <a:pt x="720" y="1"/>
                    </a:cubicBezTo>
                    <a:cubicBezTo>
                      <a:pt x="597" y="1"/>
                      <a:pt x="487" y="47"/>
                      <a:pt x="391" y="136"/>
                    </a:cubicBezTo>
                    <a:cubicBezTo>
                      <a:pt x="375" y="151"/>
                      <a:pt x="366" y="172"/>
                      <a:pt x="366" y="194"/>
                    </a:cubicBezTo>
                    <a:cubicBezTo>
                      <a:pt x="367" y="216"/>
                      <a:pt x="376" y="237"/>
                      <a:pt x="393" y="252"/>
                    </a:cubicBezTo>
                    <a:cubicBezTo>
                      <a:pt x="467" y="320"/>
                      <a:pt x="467" y="320"/>
                      <a:pt x="467" y="320"/>
                    </a:cubicBezTo>
                    <a:cubicBezTo>
                      <a:pt x="497" y="346"/>
                      <a:pt x="542" y="347"/>
                      <a:pt x="572" y="320"/>
                    </a:cubicBezTo>
                    <a:cubicBezTo>
                      <a:pt x="626" y="273"/>
                      <a:pt x="681" y="249"/>
                      <a:pt x="742" y="249"/>
                    </a:cubicBezTo>
                    <a:cubicBezTo>
                      <a:pt x="816" y="248"/>
                      <a:pt x="890" y="281"/>
                      <a:pt x="962" y="346"/>
                    </a:cubicBezTo>
                    <a:cubicBezTo>
                      <a:pt x="1034" y="411"/>
                      <a:pt x="1073" y="481"/>
                      <a:pt x="1078" y="556"/>
                    </a:cubicBezTo>
                    <a:cubicBezTo>
                      <a:pt x="1083" y="630"/>
                      <a:pt x="1053" y="704"/>
                      <a:pt x="990" y="774"/>
                    </a:cubicBezTo>
                    <a:cubicBezTo>
                      <a:pt x="902" y="871"/>
                      <a:pt x="816" y="911"/>
                      <a:pt x="732" y="894"/>
                    </a:cubicBezTo>
                    <a:cubicBezTo>
                      <a:pt x="644" y="875"/>
                      <a:pt x="539" y="810"/>
                      <a:pt x="418" y="699"/>
                    </a:cubicBezTo>
                    <a:cubicBezTo>
                      <a:pt x="386" y="670"/>
                      <a:pt x="386" y="670"/>
                      <a:pt x="386" y="670"/>
                    </a:cubicBezTo>
                    <a:cubicBezTo>
                      <a:pt x="354" y="641"/>
                      <a:pt x="304" y="643"/>
                      <a:pt x="275" y="676"/>
                    </a:cubicBezTo>
                    <a:cubicBezTo>
                      <a:pt x="21" y="957"/>
                      <a:pt x="21" y="957"/>
                      <a:pt x="21" y="957"/>
                    </a:cubicBezTo>
                    <a:cubicBezTo>
                      <a:pt x="7" y="973"/>
                      <a:pt x="0" y="993"/>
                      <a:pt x="1" y="1014"/>
                    </a:cubicBezTo>
                    <a:cubicBezTo>
                      <a:pt x="2" y="1035"/>
                      <a:pt x="11" y="1054"/>
                      <a:pt x="27" y="1069"/>
                    </a:cubicBezTo>
                    <a:cubicBezTo>
                      <a:pt x="102" y="1137"/>
                      <a:pt x="102" y="1137"/>
                      <a:pt x="102" y="1137"/>
                    </a:cubicBezTo>
                    <a:cubicBezTo>
                      <a:pt x="109" y="1142"/>
                      <a:pt x="115" y="1147"/>
                      <a:pt x="122" y="1150"/>
                    </a:cubicBezTo>
                    <a:cubicBezTo>
                      <a:pt x="153" y="1164"/>
                      <a:pt x="190" y="1157"/>
                      <a:pt x="214" y="1131"/>
                    </a:cubicBezTo>
                    <a:cubicBezTo>
                      <a:pt x="378" y="949"/>
                      <a:pt x="378" y="949"/>
                      <a:pt x="378" y="949"/>
                    </a:cubicBezTo>
                    <a:cubicBezTo>
                      <a:pt x="380" y="947"/>
                      <a:pt x="384" y="946"/>
                      <a:pt x="386" y="948"/>
                    </a:cubicBezTo>
                    <a:cubicBezTo>
                      <a:pt x="531" y="1072"/>
                      <a:pt x="667" y="1138"/>
                      <a:pt x="792" y="1146"/>
                    </a:cubicBezTo>
                    <a:cubicBezTo>
                      <a:pt x="925" y="1154"/>
                      <a:pt x="1053" y="1091"/>
                      <a:pt x="1172" y="960"/>
                    </a:cubicBezTo>
                    <a:cubicBezTo>
                      <a:pt x="1290" y="829"/>
                      <a:pt x="1343" y="692"/>
                      <a:pt x="1330" y="551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5" name="îŝļîḋé"/>
              <p:cNvSpPr/>
              <p:nvPr/>
            </p:nvSpPr>
            <p:spPr bwMode="auto">
              <a:xfrm>
                <a:off x="5738813" y="1970088"/>
                <a:ext cx="1320800" cy="1871663"/>
              </a:xfrm>
              <a:custGeom>
                <a:avLst/>
                <a:gdLst>
                  <a:gd name="T0" fmla="*/ 783 w 796"/>
                  <a:gd name="T1" fmla="*/ 526 h 1129"/>
                  <a:gd name="T2" fmla="*/ 575 w 796"/>
                  <a:gd name="T3" fmla="*/ 146 h 1129"/>
                  <a:gd name="T4" fmla="*/ 332 w 796"/>
                  <a:gd name="T5" fmla="*/ 0 h 1129"/>
                  <a:gd name="T6" fmla="*/ 448 w 796"/>
                  <a:gd name="T7" fmla="*/ 88 h 1129"/>
                  <a:gd name="T8" fmla="*/ 657 w 796"/>
                  <a:gd name="T9" fmla="*/ 468 h 1129"/>
                  <a:gd name="T10" fmla="*/ 498 w 796"/>
                  <a:gd name="T11" fmla="*/ 877 h 1129"/>
                  <a:gd name="T12" fmla="*/ 119 w 796"/>
                  <a:gd name="T13" fmla="*/ 1063 h 1129"/>
                  <a:gd name="T14" fmla="*/ 0 w 796"/>
                  <a:gd name="T15" fmla="*/ 1039 h 1129"/>
                  <a:gd name="T16" fmla="*/ 245 w 796"/>
                  <a:gd name="T17" fmla="*/ 1121 h 1129"/>
                  <a:gd name="T18" fmla="*/ 625 w 796"/>
                  <a:gd name="T19" fmla="*/ 935 h 1129"/>
                  <a:gd name="T20" fmla="*/ 783 w 796"/>
                  <a:gd name="T21" fmla="*/ 526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6" h="1129">
                    <a:moveTo>
                      <a:pt x="783" y="526"/>
                    </a:moveTo>
                    <a:cubicBezTo>
                      <a:pt x="771" y="387"/>
                      <a:pt x="700" y="259"/>
                      <a:pt x="575" y="146"/>
                    </a:cubicBezTo>
                    <a:cubicBezTo>
                      <a:pt x="497" y="76"/>
                      <a:pt x="416" y="27"/>
                      <a:pt x="332" y="0"/>
                    </a:cubicBezTo>
                    <a:cubicBezTo>
                      <a:pt x="371" y="24"/>
                      <a:pt x="410" y="53"/>
                      <a:pt x="448" y="88"/>
                    </a:cubicBezTo>
                    <a:cubicBezTo>
                      <a:pt x="574" y="201"/>
                      <a:pt x="644" y="329"/>
                      <a:pt x="657" y="468"/>
                    </a:cubicBezTo>
                    <a:cubicBezTo>
                      <a:pt x="669" y="609"/>
                      <a:pt x="616" y="746"/>
                      <a:pt x="498" y="877"/>
                    </a:cubicBezTo>
                    <a:cubicBezTo>
                      <a:pt x="379" y="1008"/>
                      <a:pt x="252" y="1071"/>
                      <a:pt x="119" y="1063"/>
                    </a:cubicBezTo>
                    <a:cubicBezTo>
                      <a:pt x="80" y="1061"/>
                      <a:pt x="41" y="1053"/>
                      <a:pt x="0" y="1039"/>
                    </a:cubicBezTo>
                    <a:cubicBezTo>
                      <a:pt x="86" y="1089"/>
                      <a:pt x="168" y="1116"/>
                      <a:pt x="245" y="1121"/>
                    </a:cubicBezTo>
                    <a:cubicBezTo>
                      <a:pt x="378" y="1129"/>
                      <a:pt x="506" y="1066"/>
                      <a:pt x="625" y="935"/>
                    </a:cubicBezTo>
                    <a:cubicBezTo>
                      <a:pt x="743" y="804"/>
                      <a:pt x="796" y="667"/>
                      <a:pt x="783" y="526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6" name="íşḷîdé"/>
              <p:cNvSpPr/>
              <p:nvPr/>
            </p:nvSpPr>
            <p:spPr bwMode="auto">
              <a:xfrm>
                <a:off x="4398963" y="2614613"/>
                <a:ext cx="525463" cy="957263"/>
              </a:xfrm>
              <a:custGeom>
                <a:avLst/>
                <a:gdLst>
                  <a:gd name="T0" fmla="*/ 304 w 331"/>
                  <a:gd name="T1" fmla="*/ 0 h 603"/>
                  <a:gd name="T2" fmla="*/ 214 w 331"/>
                  <a:gd name="T3" fmla="*/ 28 h 603"/>
                  <a:gd name="T4" fmla="*/ 0 w 331"/>
                  <a:gd name="T5" fmla="*/ 394 h 603"/>
                  <a:gd name="T6" fmla="*/ 15 w 331"/>
                  <a:gd name="T7" fmla="*/ 464 h 603"/>
                  <a:gd name="T8" fmla="*/ 293 w 331"/>
                  <a:gd name="T9" fmla="*/ 603 h 603"/>
                  <a:gd name="T10" fmla="*/ 331 w 331"/>
                  <a:gd name="T11" fmla="*/ 528 h 603"/>
                  <a:gd name="T12" fmla="*/ 156 w 331"/>
                  <a:gd name="T13" fmla="*/ 394 h 603"/>
                  <a:gd name="T14" fmla="*/ 264 w 331"/>
                  <a:gd name="T15" fmla="*/ 248 h 603"/>
                  <a:gd name="T16" fmla="*/ 305 w 331"/>
                  <a:gd name="T17" fmla="*/ 14 h 603"/>
                  <a:gd name="T18" fmla="*/ 304 w 331"/>
                  <a:gd name="T1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603">
                    <a:moveTo>
                      <a:pt x="304" y="0"/>
                    </a:moveTo>
                    <a:lnTo>
                      <a:pt x="214" y="28"/>
                    </a:lnTo>
                    <a:lnTo>
                      <a:pt x="0" y="394"/>
                    </a:lnTo>
                    <a:lnTo>
                      <a:pt x="15" y="464"/>
                    </a:lnTo>
                    <a:lnTo>
                      <a:pt x="293" y="603"/>
                    </a:lnTo>
                    <a:lnTo>
                      <a:pt x="331" y="528"/>
                    </a:lnTo>
                    <a:lnTo>
                      <a:pt x="156" y="394"/>
                    </a:lnTo>
                    <a:lnTo>
                      <a:pt x="264" y="248"/>
                    </a:lnTo>
                    <a:lnTo>
                      <a:pt x="305" y="14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7" name="ïṧļíḍê"/>
              <p:cNvSpPr/>
              <p:nvPr/>
            </p:nvSpPr>
            <p:spPr bwMode="auto">
              <a:xfrm>
                <a:off x="5111750" y="2517775"/>
                <a:ext cx="161925" cy="114300"/>
              </a:xfrm>
              <a:custGeom>
                <a:avLst/>
                <a:gdLst>
                  <a:gd name="T0" fmla="*/ 102 w 102"/>
                  <a:gd name="T1" fmla="*/ 50 h 72"/>
                  <a:gd name="T2" fmla="*/ 56 w 102"/>
                  <a:gd name="T3" fmla="*/ 0 h 72"/>
                  <a:gd name="T4" fmla="*/ 12 w 102"/>
                  <a:gd name="T5" fmla="*/ 13 h 72"/>
                  <a:gd name="T6" fmla="*/ 0 w 102"/>
                  <a:gd name="T7" fmla="*/ 57 h 72"/>
                  <a:gd name="T8" fmla="*/ 39 w 102"/>
                  <a:gd name="T9" fmla="*/ 64 h 72"/>
                  <a:gd name="T10" fmla="*/ 76 w 102"/>
                  <a:gd name="T11" fmla="*/ 72 h 72"/>
                  <a:gd name="T12" fmla="*/ 102 w 102"/>
                  <a:gd name="T13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72">
                    <a:moveTo>
                      <a:pt x="102" y="50"/>
                    </a:moveTo>
                    <a:lnTo>
                      <a:pt x="56" y="0"/>
                    </a:lnTo>
                    <a:lnTo>
                      <a:pt x="12" y="13"/>
                    </a:lnTo>
                    <a:lnTo>
                      <a:pt x="0" y="57"/>
                    </a:lnTo>
                    <a:lnTo>
                      <a:pt x="39" y="64"/>
                    </a:lnTo>
                    <a:lnTo>
                      <a:pt x="76" y="72"/>
                    </a:lnTo>
                    <a:lnTo>
                      <a:pt x="102" y="50"/>
                    </a:lnTo>
                    <a:close/>
                  </a:path>
                </a:pathLst>
              </a:custGeom>
              <a:solidFill>
                <a:srgbClr val="F7C1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8" name="ïṧḷiḋê"/>
              <p:cNvSpPr/>
              <p:nvPr/>
            </p:nvSpPr>
            <p:spPr bwMode="auto">
              <a:xfrm>
                <a:off x="4873625" y="3463925"/>
                <a:ext cx="165100" cy="155575"/>
              </a:xfrm>
              <a:custGeom>
                <a:avLst/>
                <a:gdLst>
                  <a:gd name="T0" fmla="*/ 29 w 104"/>
                  <a:gd name="T1" fmla="*/ 0 h 98"/>
                  <a:gd name="T2" fmla="*/ 72 w 104"/>
                  <a:gd name="T3" fmla="*/ 9 h 98"/>
                  <a:gd name="T4" fmla="*/ 66 w 104"/>
                  <a:gd name="T5" fmla="*/ 35 h 98"/>
                  <a:gd name="T6" fmla="*/ 104 w 104"/>
                  <a:gd name="T7" fmla="*/ 79 h 98"/>
                  <a:gd name="T8" fmla="*/ 51 w 104"/>
                  <a:gd name="T9" fmla="*/ 98 h 98"/>
                  <a:gd name="T10" fmla="*/ 0 w 104"/>
                  <a:gd name="T11" fmla="*/ 55 h 98"/>
                  <a:gd name="T12" fmla="*/ 29 w 104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8">
                    <a:moveTo>
                      <a:pt x="29" y="0"/>
                    </a:moveTo>
                    <a:lnTo>
                      <a:pt x="72" y="9"/>
                    </a:lnTo>
                    <a:lnTo>
                      <a:pt x="66" y="35"/>
                    </a:lnTo>
                    <a:lnTo>
                      <a:pt x="104" y="79"/>
                    </a:lnTo>
                    <a:lnTo>
                      <a:pt x="51" y="98"/>
                    </a:lnTo>
                    <a:lnTo>
                      <a:pt x="0" y="55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1CA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9" name="îṡ1îḋè"/>
              <p:cNvSpPr/>
              <p:nvPr/>
            </p:nvSpPr>
            <p:spPr bwMode="auto">
              <a:xfrm>
                <a:off x="3338513" y="2984500"/>
                <a:ext cx="334963" cy="334963"/>
              </a:xfrm>
              <a:custGeom>
                <a:avLst/>
                <a:gdLst>
                  <a:gd name="T0" fmla="*/ 73 w 202"/>
                  <a:gd name="T1" fmla="*/ 8 h 202"/>
                  <a:gd name="T2" fmla="*/ 15 w 202"/>
                  <a:gd name="T3" fmla="*/ 55 h 202"/>
                  <a:gd name="T4" fmla="*/ 8 w 202"/>
                  <a:gd name="T5" fmla="*/ 129 h 202"/>
                  <a:gd name="T6" fmla="*/ 56 w 202"/>
                  <a:gd name="T7" fmla="*/ 187 h 202"/>
                  <a:gd name="T8" fmla="*/ 130 w 202"/>
                  <a:gd name="T9" fmla="*/ 194 h 202"/>
                  <a:gd name="T10" fmla="*/ 157 w 202"/>
                  <a:gd name="T11" fmla="*/ 181 h 202"/>
                  <a:gd name="T12" fmla="*/ 188 w 202"/>
                  <a:gd name="T13" fmla="*/ 147 h 202"/>
                  <a:gd name="T14" fmla="*/ 195 w 202"/>
                  <a:gd name="T15" fmla="*/ 73 h 202"/>
                  <a:gd name="T16" fmla="*/ 147 w 202"/>
                  <a:gd name="T17" fmla="*/ 15 h 202"/>
                  <a:gd name="T18" fmla="*/ 73 w 202"/>
                  <a:gd name="T19" fmla="*/ 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" h="202">
                    <a:moveTo>
                      <a:pt x="73" y="8"/>
                    </a:moveTo>
                    <a:cubicBezTo>
                      <a:pt x="47" y="16"/>
                      <a:pt x="28" y="32"/>
                      <a:pt x="15" y="55"/>
                    </a:cubicBezTo>
                    <a:cubicBezTo>
                      <a:pt x="3" y="79"/>
                      <a:pt x="0" y="103"/>
                      <a:pt x="8" y="129"/>
                    </a:cubicBezTo>
                    <a:cubicBezTo>
                      <a:pt x="16" y="155"/>
                      <a:pt x="32" y="175"/>
                      <a:pt x="56" y="187"/>
                    </a:cubicBezTo>
                    <a:cubicBezTo>
                      <a:pt x="79" y="200"/>
                      <a:pt x="104" y="202"/>
                      <a:pt x="130" y="194"/>
                    </a:cubicBezTo>
                    <a:cubicBezTo>
                      <a:pt x="140" y="191"/>
                      <a:pt x="149" y="187"/>
                      <a:pt x="157" y="181"/>
                    </a:cubicBezTo>
                    <a:cubicBezTo>
                      <a:pt x="170" y="172"/>
                      <a:pt x="180" y="161"/>
                      <a:pt x="188" y="147"/>
                    </a:cubicBezTo>
                    <a:cubicBezTo>
                      <a:pt x="200" y="123"/>
                      <a:pt x="202" y="98"/>
                      <a:pt x="195" y="73"/>
                    </a:cubicBezTo>
                    <a:cubicBezTo>
                      <a:pt x="187" y="47"/>
                      <a:pt x="171" y="27"/>
                      <a:pt x="147" y="15"/>
                    </a:cubicBezTo>
                    <a:cubicBezTo>
                      <a:pt x="124" y="2"/>
                      <a:pt x="99" y="0"/>
                      <a:pt x="73" y="8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0" name="ïṧlïḋe"/>
              <p:cNvSpPr/>
              <p:nvPr/>
            </p:nvSpPr>
            <p:spPr bwMode="auto">
              <a:xfrm>
                <a:off x="3421063" y="2984500"/>
                <a:ext cx="252413" cy="328613"/>
              </a:xfrm>
              <a:custGeom>
                <a:avLst/>
                <a:gdLst>
                  <a:gd name="T0" fmla="*/ 97 w 152"/>
                  <a:gd name="T1" fmla="*/ 15 h 198"/>
                  <a:gd name="T2" fmla="*/ 23 w 152"/>
                  <a:gd name="T3" fmla="*/ 8 h 198"/>
                  <a:gd name="T4" fmla="*/ 0 w 152"/>
                  <a:gd name="T5" fmla="*/ 18 h 198"/>
                  <a:gd name="T6" fmla="*/ 54 w 152"/>
                  <a:gd name="T7" fmla="*/ 29 h 198"/>
                  <a:gd name="T8" fmla="*/ 101 w 152"/>
                  <a:gd name="T9" fmla="*/ 87 h 198"/>
                  <a:gd name="T10" fmla="*/ 94 w 152"/>
                  <a:gd name="T11" fmla="*/ 161 h 198"/>
                  <a:gd name="T12" fmla="*/ 64 w 152"/>
                  <a:gd name="T13" fmla="*/ 195 h 198"/>
                  <a:gd name="T14" fmla="*/ 59 w 152"/>
                  <a:gd name="T15" fmla="*/ 198 h 198"/>
                  <a:gd name="T16" fmla="*/ 80 w 152"/>
                  <a:gd name="T17" fmla="*/ 194 h 198"/>
                  <a:gd name="T18" fmla="*/ 107 w 152"/>
                  <a:gd name="T19" fmla="*/ 181 h 198"/>
                  <a:gd name="T20" fmla="*/ 138 w 152"/>
                  <a:gd name="T21" fmla="*/ 147 h 198"/>
                  <a:gd name="T22" fmla="*/ 145 w 152"/>
                  <a:gd name="T23" fmla="*/ 73 h 198"/>
                  <a:gd name="T24" fmla="*/ 97 w 152"/>
                  <a:gd name="T25" fmla="*/ 1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98">
                    <a:moveTo>
                      <a:pt x="97" y="15"/>
                    </a:moveTo>
                    <a:cubicBezTo>
                      <a:pt x="74" y="2"/>
                      <a:pt x="49" y="0"/>
                      <a:pt x="23" y="8"/>
                    </a:cubicBezTo>
                    <a:cubicBezTo>
                      <a:pt x="15" y="10"/>
                      <a:pt x="7" y="14"/>
                      <a:pt x="0" y="18"/>
                    </a:cubicBezTo>
                    <a:cubicBezTo>
                      <a:pt x="19" y="16"/>
                      <a:pt x="36" y="20"/>
                      <a:pt x="54" y="29"/>
                    </a:cubicBezTo>
                    <a:cubicBezTo>
                      <a:pt x="77" y="42"/>
                      <a:pt x="93" y="61"/>
                      <a:pt x="101" y="87"/>
                    </a:cubicBezTo>
                    <a:cubicBezTo>
                      <a:pt x="109" y="113"/>
                      <a:pt x="106" y="138"/>
                      <a:pt x="94" y="161"/>
                    </a:cubicBezTo>
                    <a:cubicBezTo>
                      <a:pt x="86" y="175"/>
                      <a:pt x="76" y="187"/>
                      <a:pt x="64" y="195"/>
                    </a:cubicBezTo>
                    <a:cubicBezTo>
                      <a:pt x="62" y="196"/>
                      <a:pt x="61" y="197"/>
                      <a:pt x="59" y="198"/>
                    </a:cubicBezTo>
                    <a:cubicBezTo>
                      <a:pt x="66" y="198"/>
                      <a:pt x="73" y="196"/>
                      <a:pt x="80" y="194"/>
                    </a:cubicBezTo>
                    <a:cubicBezTo>
                      <a:pt x="90" y="191"/>
                      <a:pt x="99" y="187"/>
                      <a:pt x="107" y="181"/>
                    </a:cubicBezTo>
                    <a:cubicBezTo>
                      <a:pt x="120" y="172"/>
                      <a:pt x="130" y="161"/>
                      <a:pt x="138" y="147"/>
                    </a:cubicBezTo>
                    <a:cubicBezTo>
                      <a:pt x="150" y="123"/>
                      <a:pt x="152" y="98"/>
                      <a:pt x="145" y="73"/>
                    </a:cubicBezTo>
                    <a:cubicBezTo>
                      <a:pt x="137" y="47"/>
                      <a:pt x="121" y="27"/>
                      <a:pt x="97" y="15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1" name="ïṩḷiḋè"/>
              <p:cNvSpPr/>
              <p:nvPr/>
            </p:nvSpPr>
            <p:spPr bwMode="auto">
              <a:xfrm>
                <a:off x="2774950" y="1558925"/>
                <a:ext cx="1138238" cy="1393825"/>
              </a:xfrm>
              <a:custGeom>
                <a:avLst/>
                <a:gdLst>
                  <a:gd name="T0" fmla="*/ 501 w 686"/>
                  <a:gd name="T1" fmla="*/ 38 h 841"/>
                  <a:gd name="T2" fmla="*/ 251 w 686"/>
                  <a:gd name="T3" fmla="*/ 28 h 841"/>
                  <a:gd name="T4" fmla="*/ 47 w 686"/>
                  <a:gd name="T5" fmla="*/ 176 h 841"/>
                  <a:gd name="T6" fmla="*/ 16 w 686"/>
                  <a:gd name="T7" fmla="*/ 379 h 841"/>
                  <a:gd name="T8" fmla="*/ 38 w 686"/>
                  <a:gd name="T9" fmla="*/ 409 h 841"/>
                  <a:gd name="T10" fmla="*/ 74 w 686"/>
                  <a:gd name="T11" fmla="*/ 413 h 841"/>
                  <a:gd name="T12" fmla="*/ 130 w 686"/>
                  <a:gd name="T13" fmla="*/ 396 h 841"/>
                  <a:gd name="T14" fmla="*/ 161 w 686"/>
                  <a:gd name="T15" fmla="*/ 345 h 841"/>
                  <a:gd name="T16" fmla="*/ 177 w 686"/>
                  <a:gd name="T17" fmla="*/ 239 h 841"/>
                  <a:gd name="T18" fmla="*/ 290 w 686"/>
                  <a:gd name="T19" fmla="*/ 159 h 841"/>
                  <a:gd name="T20" fmla="*/ 428 w 686"/>
                  <a:gd name="T21" fmla="*/ 165 h 841"/>
                  <a:gd name="T22" fmla="*/ 510 w 686"/>
                  <a:gd name="T23" fmla="*/ 273 h 841"/>
                  <a:gd name="T24" fmla="*/ 493 w 686"/>
                  <a:gd name="T25" fmla="*/ 436 h 841"/>
                  <a:gd name="T26" fmla="*/ 303 w 686"/>
                  <a:gd name="T27" fmla="*/ 534 h 841"/>
                  <a:gd name="T28" fmla="*/ 279 w 686"/>
                  <a:gd name="T29" fmla="*/ 541 h 841"/>
                  <a:gd name="T30" fmla="*/ 249 w 686"/>
                  <a:gd name="T31" fmla="*/ 598 h 841"/>
                  <a:gd name="T32" fmla="*/ 312 w 686"/>
                  <a:gd name="T33" fmla="*/ 807 h 841"/>
                  <a:gd name="T34" fmla="*/ 335 w 686"/>
                  <a:gd name="T35" fmla="*/ 834 h 841"/>
                  <a:gd name="T36" fmla="*/ 369 w 686"/>
                  <a:gd name="T37" fmla="*/ 837 h 841"/>
                  <a:gd name="T38" fmla="*/ 426 w 686"/>
                  <a:gd name="T39" fmla="*/ 820 h 841"/>
                  <a:gd name="T40" fmla="*/ 438 w 686"/>
                  <a:gd name="T41" fmla="*/ 814 h 841"/>
                  <a:gd name="T42" fmla="*/ 456 w 686"/>
                  <a:gd name="T43" fmla="*/ 763 h 841"/>
                  <a:gd name="T44" fmla="*/ 415 w 686"/>
                  <a:gd name="T45" fmla="*/ 628 h 841"/>
                  <a:gd name="T46" fmla="*/ 417 w 686"/>
                  <a:gd name="T47" fmla="*/ 624 h 841"/>
                  <a:gd name="T48" fmla="*/ 635 w 686"/>
                  <a:gd name="T49" fmla="*/ 481 h 841"/>
                  <a:gd name="T50" fmla="*/ 656 w 686"/>
                  <a:gd name="T51" fmla="*/ 238 h 841"/>
                  <a:gd name="T52" fmla="*/ 501 w 686"/>
                  <a:gd name="T53" fmla="*/ 3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841">
                    <a:moveTo>
                      <a:pt x="501" y="38"/>
                    </a:moveTo>
                    <a:cubicBezTo>
                      <a:pt x="428" y="3"/>
                      <a:pt x="344" y="0"/>
                      <a:pt x="251" y="28"/>
                    </a:cubicBezTo>
                    <a:cubicBezTo>
                      <a:pt x="157" y="56"/>
                      <a:pt x="89" y="106"/>
                      <a:pt x="47" y="176"/>
                    </a:cubicBezTo>
                    <a:cubicBezTo>
                      <a:pt x="11" y="237"/>
                      <a:pt x="0" y="306"/>
                      <a:pt x="16" y="379"/>
                    </a:cubicBezTo>
                    <a:cubicBezTo>
                      <a:pt x="19" y="392"/>
                      <a:pt x="27" y="403"/>
                      <a:pt x="38" y="409"/>
                    </a:cubicBezTo>
                    <a:cubicBezTo>
                      <a:pt x="49" y="416"/>
                      <a:pt x="62" y="417"/>
                      <a:pt x="74" y="413"/>
                    </a:cubicBezTo>
                    <a:cubicBezTo>
                      <a:pt x="130" y="396"/>
                      <a:pt x="130" y="396"/>
                      <a:pt x="130" y="396"/>
                    </a:cubicBezTo>
                    <a:cubicBezTo>
                      <a:pt x="152" y="390"/>
                      <a:pt x="165" y="367"/>
                      <a:pt x="161" y="345"/>
                    </a:cubicBezTo>
                    <a:cubicBezTo>
                      <a:pt x="154" y="304"/>
                      <a:pt x="159" y="270"/>
                      <a:pt x="177" y="239"/>
                    </a:cubicBezTo>
                    <a:cubicBezTo>
                      <a:pt x="198" y="202"/>
                      <a:pt x="236" y="176"/>
                      <a:pt x="290" y="159"/>
                    </a:cubicBezTo>
                    <a:cubicBezTo>
                      <a:pt x="343" y="143"/>
                      <a:pt x="390" y="145"/>
                      <a:pt x="428" y="165"/>
                    </a:cubicBezTo>
                    <a:cubicBezTo>
                      <a:pt x="467" y="184"/>
                      <a:pt x="494" y="221"/>
                      <a:pt x="510" y="273"/>
                    </a:cubicBezTo>
                    <a:cubicBezTo>
                      <a:pt x="532" y="345"/>
                      <a:pt x="526" y="400"/>
                      <a:pt x="493" y="436"/>
                    </a:cubicBezTo>
                    <a:cubicBezTo>
                      <a:pt x="457" y="474"/>
                      <a:pt x="394" y="507"/>
                      <a:pt x="303" y="534"/>
                    </a:cubicBezTo>
                    <a:cubicBezTo>
                      <a:pt x="279" y="541"/>
                      <a:pt x="279" y="541"/>
                      <a:pt x="279" y="541"/>
                    </a:cubicBezTo>
                    <a:cubicBezTo>
                      <a:pt x="255" y="548"/>
                      <a:pt x="241" y="574"/>
                      <a:pt x="249" y="598"/>
                    </a:cubicBezTo>
                    <a:cubicBezTo>
                      <a:pt x="312" y="807"/>
                      <a:pt x="312" y="807"/>
                      <a:pt x="312" y="807"/>
                    </a:cubicBezTo>
                    <a:cubicBezTo>
                      <a:pt x="316" y="819"/>
                      <a:pt x="324" y="828"/>
                      <a:pt x="335" y="834"/>
                    </a:cubicBezTo>
                    <a:cubicBezTo>
                      <a:pt x="345" y="840"/>
                      <a:pt x="358" y="841"/>
                      <a:pt x="369" y="837"/>
                    </a:cubicBezTo>
                    <a:cubicBezTo>
                      <a:pt x="426" y="820"/>
                      <a:pt x="426" y="820"/>
                      <a:pt x="426" y="820"/>
                    </a:cubicBezTo>
                    <a:cubicBezTo>
                      <a:pt x="430" y="819"/>
                      <a:pt x="434" y="817"/>
                      <a:pt x="438" y="814"/>
                    </a:cubicBezTo>
                    <a:cubicBezTo>
                      <a:pt x="454" y="803"/>
                      <a:pt x="462" y="783"/>
                      <a:pt x="456" y="763"/>
                    </a:cubicBezTo>
                    <a:cubicBezTo>
                      <a:pt x="415" y="628"/>
                      <a:pt x="415" y="628"/>
                      <a:pt x="415" y="628"/>
                    </a:cubicBezTo>
                    <a:cubicBezTo>
                      <a:pt x="414" y="626"/>
                      <a:pt x="415" y="624"/>
                      <a:pt x="417" y="624"/>
                    </a:cubicBezTo>
                    <a:cubicBezTo>
                      <a:pt x="521" y="589"/>
                      <a:pt x="594" y="541"/>
                      <a:pt x="635" y="481"/>
                    </a:cubicBezTo>
                    <a:cubicBezTo>
                      <a:pt x="679" y="418"/>
                      <a:pt x="686" y="336"/>
                      <a:pt x="656" y="238"/>
                    </a:cubicBezTo>
                    <a:cubicBezTo>
                      <a:pt x="626" y="141"/>
                      <a:pt x="574" y="74"/>
                      <a:pt x="501" y="38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2" name="îṧḻïḓè"/>
              <p:cNvSpPr/>
              <p:nvPr/>
            </p:nvSpPr>
            <p:spPr bwMode="auto">
              <a:xfrm>
                <a:off x="2949575" y="1558925"/>
                <a:ext cx="963613" cy="957263"/>
              </a:xfrm>
              <a:custGeom>
                <a:avLst/>
                <a:gdLst>
                  <a:gd name="T0" fmla="*/ 395 w 580"/>
                  <a:gd name="T1" fmla="*/ 38 h 578"/>
                  <a:gd name="T2" fmla="*/ 145 w 580"/>
                  <a:gd name="T3" fmla="*/ 28 h 578"/>
                  <a:gd name="T4" fmla="*/ 0 w 580"/>
                  <a:gd name="T5" fmla="*/ 105 h 578"/>
                  <a:gd name="T6" fmla="*/ 78 w 580"/>
                  <a:gd name="T7" fmla="*/ 73 h 578"/>
                  <a:gd name="T8" fmla="*/ 329 w 580"/>
                  <a:gd name="T9" fmla="*/ 84 h 578"/>
                  <a:gd name="T10" fmla="*/ 484 w 580"/>
                  <a:gd name="T11" fmla="*/ 284 h 578"/>
                  <a:gd name="T12" fmla="*/ 463 w 580"/>
                  <a:gd name="T13" fmla="*/ 527 h 578"/>
                  <a:gd name="T14" fmla="*/ 416 w 580"/>
                  <a:gd name="T15" fmla="*/ 578 h 578"/>
                  <a:gd name="T16" fmla="*/ 529 w 580"/>
                  <a:gd name="T17" fmla="*/ 481 h 578"/>
                  <a:gd name="T18" fmla="*/ 550 w 580"/>
                  <a:gd name="T19" fmla="*/ 238 h 578"/>
                  <a:gd name="T20" fmla="*/ 395 w 580"/>
                  <a:gd name="T21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0" h="578">
                    <a:moveTo>
                      <a:pt x="395" y="38"/>
                    </a:moveTo>
                    <a:cubicBezTo>
                      <a:pt x="322" y="3"/>
                      <a:pt x="238" y="0"/>
                      <a:pt x="145" y="28"/>
                    </a:cubicBezTo>
                    <a:cubicBezTo>
                      <a:pt x="87" y="46"/>
                      <a:pt x="39" y="71"/>
                      <a:pt x="0" y="105"/>
                    </a:cubicBezTo>
                    <a:cubicBezTo>
                      <a:pt x="24" y="93"/>
                      <a:pt x="50" y="82"/>
                      <a:pt x="78" y="73"/>
                    </a:cubicBezTo>
                    <a:cubicBezTo>
                      <a:pt x="172" y="45"/>
                      <a:pt x="256" y="49"/>
                      <a:pt x="329" y="84"/>
                    </a:cubicBezTo>
                    <a:cubicBezTo>
                      <a:pt x="402" y="119"/>
                      <a:pt x="454" y="186"/>
                      <a:pt x="484" y="284"/>
                    </a:cubicBezTo>
                    <a:cubicBezTo>
                      <a:pt x="513" y="382"/>
                      <a:pt x="507" y="463"/>
                      <a:pt x="463" y="527"/>
                    </a:cubicBezTo>
                    <a:cubicBezTo>
                      <a:pt x="450" y="545"/>
                      <a:pt x="435" y="562"/>
                      <a:pt x="416" y="578"/>
                    </a:cubicBezTo>
                    <a:cubicBezTo>
                      <a:pt x="466" y="551"/>
                      <a:pt x="504" y="518"/>
                      <a:pt x="529" y="481"/>
                    </a:cubicBezTo>
                    <a:cubicBezTo>
                      <a:pt x="573" y="418"/>
                      <a:pt x="580" y="336"/>
                      <a:pt x="550" y="238"/>
                    </a:cubicBezTo>
                    <a:cubicBezTo>
                      <a:pt x="520" y="141"/>
                      <a:pt x="468" y="74"/>
                      <a:pt x="395" y="38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3" name="íşlîḍe"/>
              <p:cNvSpPr/>
              <p:nvPr/>
            </p:nvSpPr>
            <p:spPr bwMode="auto">
              <a:xfrm>
                <a:off x="7481888" y="3155950"/>
                <a:ext cx="407988" cy="403225"/>
              </a:xfrm>
              <a:custGeom>
                <a:avLst/>
                <a:gdLst>
                  <a:gd name="T0" fmla="*/ 139 w 245"/>
                  <a:gd name="T1" fmla="*/ 5 h 243"/>
                  <a:gd name="T2" fmla="*/ 50 w 245"/>
                  <a:gd name="T3" fmla="*/ 27 h 243"/>
                  <a:gd name="T4" fmla="*/ 4 w 245"/>
                  <a:gd name="T5" fmla="*/ 106 h 243"/>
                  <a:gd name="T6" fmla="*/ 27 w 245"/>
                  <a:gd name="T7" fmla="*/ 195 h 243"/>
                  <a:gd name="T8" fmla="*/ 106 w 245"/>
                  <a:gd name="T9" fmla="*/ 241 h 243"/>
                  <a:gd name="T10" fmla="*/ 143 w 245"/>
                  <a:gd name="T11" fmla="*/ 241 h 243"/>
                  <a:gd name="T12" fmla="*/ 194 w 245"/>
                  <a:gd name="T13" fmla="*/ 218 h 243"/>
                  <a:gd name="T14" fmla="*/ 240 w 245"/>
                  <a:gd name="T15" fmla="*/ 140 h 243"/>
                  <a:gd name="T16" fmla="*/ 218 w 245"/>
                  <a:gd name="T17" fmla="*/ 51 h 243"/>
                  <a:gd name="T18" fmla="*/ 139 w 245"/>
                  <a:gd name="T19" fmla="*/ 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5" h="243">
                    <a:moveTo>
                      <a:pt x="139" y="5"/>
                    </a:moveTo>
                    <a:cubicBezTo>
                      <a:pt x="106" y="0"/>
                      <a:pt x="76" y="8"/>
                      <a:pt x="50" y="27"/>
                    </a:cubicBezTo>
                    <a:cubicBezTo>
                      <a:pt x="24" y="47"/>
                      <a:pt x="9" y="73"/>
                      <a:pt x="4" y="106"/>
                    </a:cubicBezTo>
                    <a:cubicBezTo>
                      <a:pt x="0" y="139"/>
                      <a:pt x="7" y="169"/>
                      <a:pt x="27" y="195"/>
                    </a:cubicBezTo>
                    <a:cubicBezTo>
                      <a:pt x="46" y="221"/>
                      <a:pt x="73" y="236"/>
                      <a:pt x="106" y="241"/>
                    </a:cubicBezTo>
                    <a:cubicBezTo>
                      <a:pt x="119" y="243"/>
                      <a:pt x="131" y="243"/>
                      <a:pt x="143" y="241"/>
                    </a:cubicBezTo>
                    <a:cubicBezTo>
                      <a:pt x="161" y="238"/>
                      <a:pt x="178" y="230"/>
                      <a:pt x="194" y="218"/>
                    </a:cubicBezTo>
                    <a:cubicBezTo>
                      <a:pt x="220" y="199"/>
                      <a:pt x="236" y="172"/>
                      <a:pt x="240" y="140"/>
                    </a:cubicBezTo>
                    <a:cubicBezTo>
                      <a:pt x="245" y="107"/>
                      <a:pt x="237" y="77"/>
                      <a:pt x="218" y="51"/>
                    </a:cubicBezTo>
                    <a:cubicBezTo>
                      <a:pt x="198" y="25"/>
                      <a:pt x="172" y="9"/>
                      <a:pt x="139" y="5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4" name="îṡľîḓê"/>
              <p:cNvSpPr/>
              <p:nvPr/>
            </p:nvSpPr>
            <p:spPr bwMode="auto">
              <a:xfrm>
                <a:off x="7615238" y="3160713"/>
                <a:ext cx="274638" cy="398463"/>
              </a:xfrm>
              <a:custGeom>
                <a:avLst/>
                <a:gdLst>
                  <a:gd name="T0" fmla="*/ 138 w 165"/>
                  <a:gd name="T1" fmla="*/ 48 h 240"/>
                  <a:gd name="T2" fmla="*/ 59 w 165"/>
                  <a:gd name="T3" fmla="*/ 2 h 240"/>
                  <a:gd name="T4" fmla="*/ 28 w 165"/>
                  <a:gd name="T5" fmla="*/ 1 h 240"/>
                  <a:gd name="T6" fmla="*/ 82 w 165"/>
                  <a:gd name="T7" fmla="*/ 41 h 240"/>
                  <a:gd name="T8" fmla="*/ 104 w 165"/>
                  <a:gd name="T9" fmla="*/ 130 h 240"/>
                  <a:gd name="T10" fmla="*/ 58 w 165"/>
                  <a:gd name="T11" fmla="*/ 208 h 240"/>
                  <a:gd name="T12" fmla="*/ 7 w 165"/>
                  <a:gd name="T13" fmla="*/ 231 h 240"/>
                  <a:gd name="T14" fmla="*/ 0 w 165"/>
                  <a:gd name="T15" fmla="*/ 232 h 240"/>
                  <a:gd name="T16" fmla="*/ 26 w 165"/>
                  <a:gd name="T17" fmla="*/ 238 h 240"/>
                  <a:gd name="T18" fmla="*/ 63 w 165"/>
                  <a:gd name="T19" fmla="*/ 238 h 240"/>
                  <a:gd name="T20" fmla="*/ 114 w 165"/>
                  <a:gd name="T21" fmla="*/ 215 h 240"/>
                  <a:gd name="T22" fmla="*/ 160 w 165"/>
                  <a:gd name="T23" fmla="*/ 137 h 240"/>
                  <a:gd name="T24" fmla="*/ 138 w 165"/>
                  <a:gd name="T25" fmla="*/ 4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" h="240">
                    <a:moveTo>
                      <a:pt x="138" y="48"/>
                    </a:moveTo>
                    <a:cubicBezTo>
                      <a:pt x="118" y="22"/>
                      <a:pt x="92" y="6"/>
                      <a:pt x="59" y="2"/>
                    </a:cubicBezTo>
                    <a:cubicBezTo>
                      <a:pt x="48" y="0"/>
                      <a:pt x="38" y="0"/>
                      <a:pt x="28" y="1"/>
                    </a:cubicBezTo>
                    <a:cubicBezTo>
                      <a:pt x="50" y="9"/>
                      <a:pt x="68" y="22"/>
                      <a:pt x="82" y="41"/>
                    </a:cubicBezTo>
                    <a:cubicBezTo>
                      <a:pt x="101" y="67"/>
                      <a:pt x="109" y="97"/>
                      <a:pt x="104" y="130"/>
                    </a:cubicBezTo>
                    <a:cubicBezTo>
                      <a:pt x="100" y="162"/>
                      <a:pt x="84" y="189"/>
                      <a:pt x="58" y="208"/>
                    </a:cubicBezTo>
                    <a:cubicBezTo>
                      <a:pt x="42" y="220"/>
                      <a:pt x="25" y="228"/>
                      <a:pt x="7" y="231"/>
                    </a:cubicBezTo>
                    <a:cubicBezTo>
                      <a:pt x="5" y="231"/>
                      <a:pt x="3" y="231"/>
                      <a:pt x="0" y="232"/>
                    </a:cubicBezTo>
                    <a:cubicBezTo>
                      <a:pt x="8" y="234"/>
                      <a:pt x="17" y="237"/>
                      <a:pt x="26" y="238"/>
                    </a:cubicBezTo>
                    <a:cubicBezTo>
                      <a:pt x="39" y="240"/>
                      <a:pt x="51" y="240"/>
                      <a:pt x="63" y="238"/>
                    </a:cubicBezTo>
                    <a:cubicBezTo>
                      <a:pt x="81" y="235"/>
                      <a:pt x="98" y="227"/>
                      <a:pt x="114" y="215"/>
                    </a:cubicBezTo>
                    <a:cubicBezTo>
                      <a:pt x="140" y="196"/>
                      <a:pt x="156" y="169"/>
                      <a:pt x="160" y="137"/>
                    </a:cubicBezTo>
                    <a:cubicBezTo>
                      <a:pt x="165" y="104"/>
                      <a:pt x="157" y="74"/>
                      <a:pt x="138" y="48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5" name="îşḷíďè"/>
              <p:cNvSpPr/>
              <p:nvPr/>
            </p:nvSpPr>
            <p:spPr bwMode="auto">
              <a:xfrm>
                <a:off x="7396163" y="1450975"/>
                <a:ext cx="1335088" cy="1636713"/>
              </a:xfrm>
              <a:custGeom>
                <a:avLst/>
                <a:gdLst>
                  <a:gd name="T0" fmla="*/ 718 w 804"/>
                  <a:gd name="T1" fmla="*/ 158 h 987"/>
                  <a:gd name="T2" fmla="*/ 446 w 804"/>
                  <a:gd name="T3" fmla="*/ 17 h 987"/>
                  <a:gd name="T4" fmla="*/ 143 w 804"/>
                  <a:gd name="T5" fmla="*/ 76 h 987"/>
                  <a:gd name="T6" fmla="*/ 3 w 804"/>
                  <a:gd name="T7" fmla="*/ 285 h 987"/>
                  <a:gd name="T8" fmla="*/ 12 w 804"/>
                  <a:gd name="T9" fmla="*/ 329 h 987"/>
                  <a:gd name="T10" fmla="*/ 50 w 804"/>
                  <a:gd name="T11" fmla="*/ 353 h 987"/>
                  <a:gd name="T12" fmla="*/ 120 w 804"/>
                  <a:gd name="T13" fmla="*/ 363 h 987"/>
                  <a:gd name="T14" fmla="*/ 182 w 804"/>
                  <a:gd name="T15" fmla="*/ 321 h 987"/>
                  <a:gd name="T16" fmla="*/ 254 w 804"/>
                  <a:gd name="T17" fmla="*/ 213 h 987"/>
                  <a:gd name="T18" fmla="*/ 421 w 804"/>
                  <a:gd name="T19" fmla="*/ 183 h 987"/>
                  <a:gd name="T20" fmla="*/ 572 w 804"/>
                  <a:gd name="T21" fmla="*/ 260 h 987"/>
                  <a:gd name="T22" fmla="*/ 606 w 804"/>
                  <a:gd name="T23" fmla="*/ 423 h 987"/>
                  <a:gd name="T24" fmla="*/ 503 w 804"/>
                  <a:gd name="T25" fmla="*/ 595 h 987"/>
                  <a:gd name="T26" fmla="*/ 242 w 804"/>
                  <a:gd name="T27" fmla="*/ 605 h 987"/>
                  <a:gd name="T28" fmla="*/ 211 w 804"/>
                  <a:gd name="T29" fmla="*/ 600 h 987"/>
                  <a:gd name="T30" fmla="*/ 148 w 804"/>
                  <a:gd name="T31" fmla="*/ 648 h 987"/>
                  <a:gd name="T32" fmla="*/ 111 w 804"/>
                  <a:gd name="T33" fmla="*/ 913 h 987"/>
                  <a:gd name="T34" fmla="*/ 121 w 804"/>
                  <a:gd name="T35" fmla="*/ 955 h 987"/>
                  <a:gd name="T36" fmla="*/ 158 w 804"/>
                  <a:gd name="T37" fmla="*/ 976 h 987"/>
                  <a:gd name="T38" fmla="*/ 230 w 804"/>
                  <a:gd name="T39" fmla="*/ 986 h 987"/>
                  <a:gd name="T40" fmla="*/ 246 w 804"/>
                  <a:gd name="T41" fmla="*/ 986 h 987"/>
                  <a:gd name="T42" fmla="*/ 293 w 804"/>
                  <a:gd name="T43" fmla="*/ 939 h 987"/>
                  <a:gd name="T44" fmla="*/ 317 w 804"/>
                  <a:gd name="T45" fmla="*/ 767 h 987"/>
                  <a:gd name="T46" fmla="*/ 321 w 804"/>
                  <a:gd name="T47" fmla="*/ 764 h 987"/>
                  <a:gd name="T48" fmla="*/ 638 w 804"/>
                  <a:gd name="T49" fmla="*/ 719 h 987"/>
                  <a:gd name="T50" fmla="*/ 787 w 804"/>
                  <a:gd name="T51" fmla="*/ 460 h 987"/>
                  <a:gd name="T52" fmla="*/ 718 w 804"/>
                  <a:gd name="T53" fmla="*/ 158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4" h="987">
                    <a:moveTo>
                      <a:pt x="718" y="158"/>
                    </a:moveTo>
                    <a:cubicBezTo>
                      <a:pt x="656" y="81"/>
                      <a:pt x="564" y="33"/>
                      <a:pt x="446" y="17"/>
                    </a:cubicBezTo>
                    <a:cubicBezTo>
                      <a:pt x="327" y="0"/>
                      <a:pt x="225" y="20"/>
                      <a:pt x="143" y="76"/>
                    </a:cubicBezTo>
                    <a:cubicBezTo>
                      <a:pt x="71" y="125"/>
                      <a:pt x="24" y="195"/>
                      <a:pt x="3" y="285"/>
                    </a:cubicBezTo>
                    <a:cubicBezTo>
                      <a:pt x="0" y="300"/>
                      <a:pt x="3" y="316"/>
                      <a:pt x="12" y="329"/>
                    </a:cubicBezTo>
                    <a:cubicBezTo>
                      <a:pt x="21" y="342"/>
                      <a:pt x="35" y="351"/>
                      <a:pt x="50" y="353"/>
                    </a:cubicBezTo>
                    <a:cubicBezTo>
                      <a:pt x="120" y="363"/>
                      <a:pt x="120" y="363"/>
                      <a:pt x="120" y="363"/>
                    </a:cubicBezTo>
                    <a:cubicBezTo>
                      <a:pt x="148" y="367"/>
                      <a:pt x="175" y="349"/>
                      <a:pt x="182" y="321"/>
                    </a:cubicBezTo>
                    <a:cubicBezTo>
                      <a:pt x="195" y="273"/>
                      <a:pt x="218" y="237"/>
                      <a:pt x="254" y="213"/>
                    </a:cubicBezTo>
                    <a:cubicBezTo>
                      <a:pt x="297" y="183"/>
                      <a:pt x="353" y="173"/>
                      <a:pt x="421" y="183"/>
                    </a:cubicBezTo>
                    <a:cubicBezTo>
                      <a:pt x="489" y="192"/>
                      <a:pt x="540" y="218"/>
                      <a:pt x="572" y="260"/>
                    </a:cubicBezTo>
                    <a:cubicBezTo>
                      <a:pt x="604" y="302"/>
                      <a:pt x="616" y="356"/>
                      <a:pt x="606" y="423"/>
                    </a:cubicBezTo>
                    <a:cubicBezTo>
                      <a:pt x="593" y="514"/>
                      <a:pt x="559" y="572"/>
                      <a:pt x="503" y="595"/>
                    </a:cubicBezTo>
                    <a:cubicBezTo>
                      <a:pt x="444" y="619"/>
                      <a:pt x="356" y="622"/>
                      <a:pt x="242" y="605"/>
                    </a:cubicBezTo>
                    <a:cubicBezTo>
                      <a:pt x="211" y="600"/>
                      <a:pt x="211" y="600"/>
                      <a:pt x="211" y="600"/>
                    </a:cubicBezTo>
                    <a:cubicBezTo>
                      <a:pt x="181" y="596"/>
                      <a:pt x="153" y="617"/>
                      <a:pt x="148" y="648"/>
                    </a:cubicBezTo>
                    <a:cubicBezTo>
                      <a:pt x="111" y="913"/>
                      <a:pt x="111" y="913"/>
                      <a:pt x="111" y="913"/>
                    </a:cubicBezTo>
                    <a:cubicBezTo>
                      <a:pt x="109" y="928"/>
                      <a:pt x="112" y="943"/>
                      <a:pt x="121" y="955"/>
                    </a:cubicBezTo>
                    <a:cubicBezTo>
                      <a:pt x="130" y="966"/>
                      <a:pt x="143" y="974"/>
                      <a:pt x="158" y="976"/>
                    </a:cubicBezTo>
                    <a:cubicBezTo>
                      <a:pt x="230" y="986"/>
                      <a:pt x="230" y="986"/>
                      <a:pt x="230" y="986"/>
                    </a:cubicBezTo>
                    <a:cubicBezTo>
                      <a:pt x="235" y="987"/>
                      <a:pt x="241" y="987"/>
                      <a:pt x="246" y="986"/>
                    </a:cubicBezTo>
                    <a:cubicBezTo>
                      <a:pt x="270" y="982"/>
                      <a:pt x="289" y="964"/>
                      <a:pt x="293" y="939"/>
                    </a:cubicBezTo>
                    <a:cubicBezTo>
                      <a:pt x="317" y="767"/>
                      <a:pt x="317" y="767"/>
                      <a:pt x="317" y="767"/>
                    </a:cubicBezTo>
                    <a:cubicBezTo>
                      <a:pt x="317" y="765"/>
                      <a:pt x="319" y="763"/>
                      <a:pt x="321" y="764"/>
                    </a:cubicBezTo>
                    <a:cubicBezTo>
                      <a:pt x="455" y="779"/>
                      <a:pt x="561" y="764"/>
                      <a:pt x="638" y="719"/>
                    </a:cubicBezTo>
                    <a:cubicBezTo>
                      <a:pt x="719" y="671"/>
                      <a:pt x="769" y="584"/>
                      <a:pt x="787" y="460"/>
                    </a:cubicBezTo>
                    <a:cubicBezTo>
                      <a:pt x="804" y="336"/>
                      <a:pt x="781" y="235"/>
                      <a:pt x="718" y="158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6" name="íšľîḍê"/>
              <p:cNvSpPr/>
              <p:nvPr/>
            </p:nvSpPr>
            <p:spPr bwMode="auto">
              <a:xfrm>
                <a:off x="7802563" y="1460500"/>
                <a:ext cx="928688" cy="1263650"/>
              </a:xfrm>
              <a:custGeom>
                <a:avLst/>
                <a:gdLst>
                  <a:gd name="T0" fmla="*/ 473 w 559"/>
                  <a:gd name="T1" fmla="*/ 152 h 762"/>
                  <a:gd name="T2" fmla="*/ 201 w 559"/>
                  <a:gd name="T3" fmla="*/ 11 h 762"/>
                  <a:gd name="T4" fmla="*/ 0 w 559"/>
                  <a:gd name="T5" fmla="*/ 22 h 762"/>
                  <a:gd name="T6" fmla="*/ 103 w 559"/>
                  <a:gd name="T7" fmla="*/ 27 h 762"/>
                  <a:gd name="T8" fmla="*/ 376 w 559"/>
                  <a:gd name="T9" fmla="*/ 168 h 762"/>
                  <a:gd name="T10" fmla="*/ 444 w 559"/>
                  <a:gd name="T11" fmla="*/ 470 h 762"/>
                  <a:gd name="T12" fmla="*/ 296 w 559"/>
                  <a:gd name="T13" fmla="*/ 729 h 762"/>
                  <a:gd name="T14" fmla="*/ 217 w 559"/>
                  <a:gd name="T15" fmla="*/ 762 h 762"/>
                  <a:gd name="T16" fmla="*/ 393 w 559"/>
                  <a:gd name="T17" fmla="*/ 713 h 762"/>
                  <a:gd name="T18" fmla="*/ 542 w 559"/>
                  <a:gd name="T19" fmla="*/ 454 h 762"/>
                  <a:gd name="T20" fmla="*/ 473 w 559"/>
                  <a:gd name="T21" fmla="*/ 15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762">
                    <a:moveTo>
                      <a:pt x="473" y="152"/>
                    </a:moveTo>
                    <a:cubicBezTo>
                      <a:pt x="411" y="75"/>
                      <a:pt x="319" y="27"/>
                      <a:pt x="201" y="11"/>
                    </a:cubicBezTo>
                    <a:cubicBezTo>
                      <a:pt x="127" y="0"/>
                      <a:pt x="60" y="4"/>
                      <a:pt x="0" y="22"/>
                    </a:cubicBezTo>
                    <a:cubicBezTo>
                      <a:pt x="33" y="20"/>
                      <a:pt x="67" y="22"/>
                      <a:pt x="103" y="27"/>
                    </a:cubicBezTo>
                    <a:cubicBezTo>
                      <a:pt x="222" y="43"/>
                      <a:pt x="313" y="91"/>
                      <a:pt x="376" y="168"/>
                    </a:cubicBezTo>
                    <a:cubicBezTo>
                      <a:pt x="439" y="245"/>
                      <a:pt x="462" y="347"/>
                      <a:pt x="444" y="470"/>
                    </a:cubicBezTo>
                    <a:cubicBezTo>
                      <a:pt x="427" y="594"/>
                      <a:pt x="377" y="681"/>
                      <a:pt x="296" y="729"/>
                    </a:cubicBezTo>
                    <a:cubicBezTo>
                      <a:pt x="272" y="743"/>
                      <a:pt x="246" y="754"/>
                      <a:pt x="217" y="762"/>
                    </a:cubicBezTo>
                    <a:cubicBezTo>
                      <a:pt x="287" y="757"/>
                      <a:pt x="345" y="741"/>
                      <a:pt x="393" y="713"/>
                    </a:cubicBezTo>
                    <a:cubicBezTo>
                      <a:pt x="474" y="665"/>
                      <a:pt x="524" y="578"/>
                      <a:pt x="542" y="454"/>
                    </a:cubicBezTo>
                    <a:cubicBezTo>
                      <a:pt x="559" y="330"/>
                      <a:pt x="536" y="229"/>
                      <a:pt x="473" y="152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7" name="iŝļíḑè"/>
              <p:cNvSpPr/>
              <p:nvPr/>
            </p:nvSpPr>
            <p:spPr bwMode="auto">
              <a:xfrm>
                <a:off x="7888288" y="5145088"/>
                <a:ext cx="169863" cy="160338"/>
              </a:xfrm>
              <a:custGeom>
                <a:avLst/>
                <a:gdLst>
                  <a:gd name="T0" fmla="*/ 0 w 107"/>
                  <a:gd name="T1" fmla="*/ 13 h 101"/>
                  <a:gd name="T2" fmla="*/ 41 w 107"/>
                  <a:gd name="T3" fmla="*/ 0 h 101"/>
                  <a:gd name="T4" fmla="*/ 107 w 107"/>
                  <a:gd name="T5" fmla="*/ 101 h 101"/>
                  <a:gd name="T6" fmla="*/ 41 w 107"/>
                  <a:gd name="T7" fmla="*/ 101 h 101"/>
                  <a:gd name="T8" fmla="*/ 2 w 107"/>
                  <a:gd name="T9" fmla="*/ 81 h 101"/>
                  <a:gd name="T10" fmla="*/ 0 w 107"/>
                  <a:gd name="T11" fmla="*/ 1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01">
                    <a:moveTo>
                      <a:pt x="0" y="13"/>
                    </a:moveTo>
                    <a:lnTo>
                      <a:pt x="41" y="0"/>
                    </a:lnTo>
                    <a:lnTo>
                      <a:pt x="107" y="101"/>
                    </a:lnTo>
                    <a:lnTo>
                      <a:pt x="41" y="101"/>
                    </a:lnTo>
                    <a:lnTo>
                      <a:pt x="2" y="81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8" name="ïşḷïdè"/>
              <p:cNvSpPr/>
              <p:nvPr/>
            </p:nvSpPr>
            <p:spPr bwMode="auto">
              <a:xfrm>
                <a:off x="6623050" y="4843463"/>
                <a:ext cx="498475" cy="423863"/>
              </a:xfrm>
              <a:custGeom>
                <a:avLst/>
                <a:gdLst>
                  <a:gd name="T0" fmla="*/ 60 w 300"/>
                  <a:gd name="T1" fmla="*/ 0 h 255"/>
                  <a:gd name="T2" fmla="*/ 6 w 300"/>
                  <a:gd name="T3" fmla="*/ 76 h 255"/>
                  <a:gd name="T4" fmla="*/ 15 w 300"/>
                  <a:gd name="T5" fmla="*/ 180 h 255"/>
                  <a:gd name="T6" fmla="*/ 98 w 300"/>
                  <a:gd name="T7" fmla="*/ 255 h 255"/>
                  <a:gd name="T8" fmla="*/ 251 w 300"/>
                  <a:gd name="T9" fmla="*/ 246 h 255"/>
                  <a:gd name="T10" fmla="*/ 300 w 300"/>
                  <a:gd name="T11" fmla="*/ 29 h 255"/>
                  <a:gd name="T12" fmla="*/ 60 w 300"/>
                  <a:gd name="T13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255">
                    <a:moveTo>
                      <a:pt x="60" y="0"/>
                    </a:moveTo>
                    <a:cubicBezTo>
                      <a:pt x="60" y="0"/>
                      <a:pt x="5" y="40"/>
                      <a:pt x="6" y="76"/>
                    </a:cubicBezTo>
                    <a:cubicBezTo>
                      <a:pt x="6" y="76"/>
                      <a:pt x="0" y="151"/>
                      <a:pt x="15" y="180"/>
                    </a:cubicBezTo>
                    <a:cubicBezTo>
                      <a:pt x="98" y="255"/>
                      <a:pt x="98" y="255"/>
                      <a:pt x="98" y="255"/>
                    </a:cubicBezTo>
                    <a:cubicBezTo>
                      <a:pt x="251" y="246"/>
                      <a:pt x="251" y="246"/>
                      <a:pt x="251" y="246"/>
                    </a:cubicBezTo>
                    <a:cubicBezTo>
                      <a:pt x="300" y="29"/>
                      <a:pt x="300" y="29"/>
                      <a:pt x="300" y="29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3B30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9" name="i$ľiḍê"/>
              <p:cNvSpPr/>
              <p:nvPr/>
            </p:nvSpPr>
            <p:spPr bwMode="auto">
              <a:xfrm>
                <a:off x="6780213" y="4741863"/>
                <a:ext cx="1125538" cy="542925"/>
              </a:xfrm>
              <a:custGeom>
                <a:avLst/>
                <a:gdLst>
                  <a:gd name="T0" fmla="*/ 133 w 678"/>
                  <a:gd name="T1" fmla="*/ 109 h 327"/>
                  <a:gd name="T2" fmla="*/ 45 w 678"/>
                  <a:gd name="T3" fmla="*/ 138 h 327"/>
                  <a:gd name="T4" fmla="*/ 0 w 678"/>
                  <a:gd name="T5" fmla="*/ 221 h 327"/>
                  <a:gd name="T6" fmla="*/ 79 w 678"/>
                  <a:gd name="T7" fmla="*/ 327 h 327"/>
                  <a:gd name="T8" fmla="*/ 678 w 678"/>
                  <a:gd name="T9" fmla="*/ 325 h 327"/>
                  <a:gd name="T10" fmla="*/ 677 w 678"/>
                  <a:gd name="T11" fmla="*/ 253 h 327"/>
                  <a:gd name="T12" fmla="*/ 483 w 678"/>
                  <a:gd name="T13" fmla="*/ 199 h 327"/>
                  <a:gd name="T14" fmla="*/ 523 w 678"/>
                  <a:gd name="T15" fmla="*/ 150 h 327"/>
                  <a:gd name="T16" fmla="*/ 514 w 678"/>
                  <a:gd name="T17" fmla="*/ 62 h 327"/>
                  <a:gd name="T18" fmla="*/ 477 w 678"/>
                  <a:gd name="T19" fmla="*/ 4 h 327"/>
                  <a:gd name="T20" fmla="*/ 133 w 678"/>
                  <a:gd name="T21" fmla="*/ 109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327">
                    <a:moveTo>
                      <a:pt x="133" y="109"/>
                    </a:moveTo>
                    <a:cubicBezTo>
                      <a:pt x="133" y="109"/>
                      <a:pt x="67" y="93"/>
                      <a:pt x="45" y="138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79" y="327"/>
                      <a:pt x="79" y="327"/>
                      <a:pt x="79" y="327"/>
                    </a:cubicBezTo>
                    <a:cubicBezTo>
                      <a:pt x="678" y="325"/>
                      <a:pt x="678" y="325"/>
                      <a:pt x="678" y="325"/>
                    </a:cubicBezTo>
                    <a:cubicBezTo>
                      <a:pt x="677" y="253"/>
                      <a:pt x="677" y="253"/>
                      <a:pt x="677" y="253"/>
                    </a:cubicBezTo>
                    <a:cubicBezTo>
                      <a:pt x="483" y="199"/>
                      <a:pt x="483" y="199"/>
                      <a:pt x="483" y="199"/>
                    </a:cubicBezTo>
                    <a:cubicBezTo>
                      <a:pt x="500" y="187"/>
                      <a:pt x="515" y="169"/>
                      <a:pt x="523" y="150"/>
                    </a:cubicBezTo>
                    <a:cubicBezTo>
                      <a:pt x="538" y="117"/>
                      <a:pt x="526" y="93"/>
                      <a:pt x="514" y="62"/>
                    </a:cubicBezTo>
                    <a:cubicBezTo>
                      <a:pt x="510" y="52"/>
                      <a:pt x="492" y="0"/>
                      <a:pt x="477" y="4"/>
                    </a:cubicBezTo>
                    <a:lnTo>
                      <a:pt x="133" y="109"/>
                    </a:lnTo>
                    <a:close/>
                  </a:path>
                </a:pathLst>
              </a:custGeom>
              <a:solidFill>
                <a:srgbClr val="424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0" name="îśļiḑè"/>
              <p:cNvSpPr/>
              <p:nvPr/>
            </p:nvSpPr>
            <p:spPr bwMode="auto">
              <a:xfrm>
                <a:off x="6369050" y="3460750"/>
                <a:ext cx="119063" cy="131763"/>
              </a:xfrm>
              <a:custGeom>
                <a:avLst/>
                <a:gdLst>
                  <a:gd name="T0" fmla="*/ 29 w 75"/>
                  <a:gd name="T1" fmla="*/ 65 h 83"/>
                  <a:gd name="T2" fmla="*/ 0 w 75"/>
                  <a:gd name="T3" fmla="*/ 13 h 83"/>
                  <a:gd name="T4" fmla="*/ 22 w 75"/>
                  <a:gd name="T5" fmla="*/ 0 h 83"/>
                  <a:gd name="T6" fmla="*/ 49 w 75"/>
                  <a:gd name="T7" fmla="*/ 31 h 83"/>
                  <a:gd name="T8" fmla="*/ 56 w 75"/>
                  <a:gd name="T9" fmla="*/ 20 h 83"/>
                  <a:gd name="T10" fmla="*/ 75 w 75"/>
                  <a:gd name="T11" fmla="*/ 67 h 83"/>
                  <a:gd name="T12" fmla="*/ 55 w 75"/>
                  <a:gd name="T13" fmla="*/ 83 h 83"/>
                  <a:gd name="T14" fmla="*/ 29 w 75"/>
                  <a:gd name="T15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83">
                    <a:moveTo>
                      <a:pt x="29" y="65"/>
                    </a:moveTo>
                    <a:lnTo>
                      <a:pt x="0" y="13"/>
                    </a:lnTo>
                    <a:lnTo>
                      <a:pt x="22" y="0"/>
                    </a:lnTo>
                    <a:lnTo>
                      <a:pt x="49" y="31"/>
                    </a:lnTo>
                    <a:lnTo>
                      <a:pt x="56" y="20"/>
                    </a:lnTo>
                    <a:lnTo>
                      <a:pt x="75" y="67"/>
                    </a:lnTo>
                    <a:lnTo>
                      <a:pt x="55" y="83"/>
                    </a:lnTo>
                    <a:lnTo>
                      <a:pt x="29" y="65"/>
                    </a:lnTo>
                    <a:close/>
                  </a:path>
                </a:pathLst>
              </a:custGeom>
              <a:solidFill>
                <a:srgbClr val="AF7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1" name="íśḻîḍê"/>
              <p:cNvSpPr/>
              <p:nvPr/>
            </p:nvSpPr>
            <p:spPr bwMode="auto">
              <a:xfrm>
                <a:off x="6426200" y="3538538"/>
                <a:ext cx="655638" cy="552450"/>
              </a:xfrm>
              <a:custGeom>
                <a:avLst/>
                <a:gdLst>
                  <a:gd name="T0" fmla="*/ 413 w 413"/>
                  <a:gd name="T1" fmla="*/ 135 h 348"/>
                  <a:gd name="T2" fmla="*/ 215 w 413"/>
                  <a:gd name="T3" fmla="*/ 189 h 348"/>
                  <a:gd name="T4" fmla="*/ 38 w 413"/>
                  <a:gd name="T5" fmla="*/ 0 h 348"/>
                  <a:gd name="T6" fmla="*/ 0 w 413"/>
                  <a:gd name="T7" fmla="*/ 35 h 348"/>
                  <a:gd name="T8" fmla="*/ 162 w 413"/>
                  <a:gd name="T9" fmla="*/ 348 h 348"/>
                  <a:gd name="T10" fmla="*/ 404 w 413"/>
                  <a:gd name="T11" fmla="*/ 299 h 348"/>
                  <a:gd name="T12" fmla="*/ 413 w 413"/>
                  <a:gd name="T13" fmla="*/ 135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3" h="348">
                    <a:moveTo>
                      <a:pt x="413" y="135"/>
                    </a:moveTo>
                    <a:lnTo>
                      <a:pt x="215" y="189"/>
                    </a:lnTo>
                    <a:lnTo>
                      <a:pt x="38" y="0"/>
                    </a:lnTo>
                    <a:lnTo>
                      <a:pt x="0" y="35"/>
                    </a:lnTo>
                    <a:lnTo>
                      <a:pt x="162" y="348"/>
                    </a:lnTo>
                    <a:lnTo>
                      <a:pt x="404" y="299"/>
                    </a:lnTo>
                    <a:lnTo>
                      <a:pt x="413" y="135"/>
                    </a:lnTo>
                    <a:close/>
                  </a:path>
                </a:pathLst>
              </a:custGeom>
              <a:solidFill>
                <a:srgbClr val="F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2" name="ïšľíḑé"/>
              <p:cNvSpPr/>
              <p:nvPr/>
            </p:nvSpPr>
            <p:spPr bwMode="auto">
              <a:xfrm>
                <a:off x="6704013" y="3746500"/>
                <a:ext cx="1012825" cy="1204913"/>
              </a:xfrm>
              <a:custGeom>
                <a:avLst/>
                <a:gdLst>
                  <a:gd name="T0" fmla="*/ 40 w 610"/>
                  <a:gd name="T1" fmla="*/ 541 h 727"/>
                  <a:gd name="T2" fmla="*/ 105 w 610"/>
                  <a:gd name="T3" fmla="*/ 183 h 727"/>
                  <a:gd name="T4" fmla="*/ 130 w 610"/>
                  <a:gd name="T5" fmla="*/ 79 h 727"/>
                  <a:gd name="T6" fmla="*/ 210 w 610"/>
                  <a:gd name="T7" fmla="*/ 13 h 727"/>
                  <a:gd name="T8" fmla="*/ 346 w 610"/>
                  <a:gd name="T9" fmla="*/ 2 h 727"/>
                  <a:gd name="T10" fmla="*/ 458 w 610"/>
                  <a:gd name="T11" fmla="*/ 235 h 727"/>
                  <a:gd name="T12" fmla="*/ 524 w 610"/>
                  <a:gd name="T13" fmla="*/ 375 h 727"/>
                  <a:gd name="T14" fmla="*/ 562 w 610"/>
                  <a:gd name="T15" fmla="*/ 524 h 727"/>
                  <a:gd name="T16" fmla="*/ 573 w 610"/>
                  <a:gd name="T17" fmla="*/ 680 h 727"/>
                  <a:gd name="T18" fmla="*/ 563 w 610"/>
                  <a:gd name="T19" fmla="*/ 683 h 727"/>
                  <a:gd name="T20" fmla="*/ 380 w 610"/>
                  <a:gd name="T21" fmla="*/ 722 h 727"/>
                  <a:gd name="T22" fmla="*/ 213 w 610"/>
                  <a:gd name="T23" fmla="*/ 719 h 727"/>
                  <a:gd name="T24" fmla="*/ 0 w 610"/>
                  <a:gd name="T25" fmla="*/ 655 h 727"/>
                  <a:gd name="T26" fmla="*/ 40 w 610"/>
                  <a:gd name="T27" fmla="*/ 54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0" h="727">
                    <a:moveTo>
                      <a:pt x="40" y="541"/>
                    </a:moveTo>
                    <a:cubicBezTo>
                      <a:pt x="82" y="426"/>
                      <a:pt x="90" y="304"/>
                      <a:pt x="105" y="183"/>
                    </a:cubicBezTo>
                    <a:cubicBezTo>
                      <a:pt x="109" y="147"/>
                      <a:pt x="114" y="111"/>
                      <a:pt x="130" y="79"/>
                    </a:cubicBezTo>
                    <a:cubicBezTo>
                      <a:pt x="148" y="42"/>
                      <a:pt x="177" y="23"/>
                      <a:pt x="210" y="13"/>
                    </a:cubicBezTo>
                    <a:cubicBezTo>
                      <a:pt x="253" y="0"/>
                      <a:pt x="302" y="3"/>
                      <a:pt x="346" y="2"/>
                    </a:cubicBezTo>
                    <a:cubicBezTo>
                      <a:pt x="387" y="2"/>
                      <a:pt x="419" y="158"/>
                      <a:pt x="458" y="235"/>
                    </a:cubicBezTo>
                    <a:cubicBezTo>
                      <a:pt x="483" y="282"/>
                      <a:pt x="508" y="324"/>
                      <a:pt x="524" y="375"/>
                    </a:cubicBezTo>
                    <a:cubicBezTo>
                      <a:pt x="539" y="424"/>
                      <a:pt x="553" y="474"/>
                      <a:pt x="562" y="524"/>
                    </a:cubicBezTo>
                    <a:cubicBezTo>
                      <a:pt x="574" y="601"/>
                      <a:pt x="610" y="655"/>
                      <a:pt x="573" y="680"/>
                    </a:cubicBezTo>
                    <a:cubicBezTo>
                      <a:pt x="570" y="681"/>
                      <a:pt x="566" y="682"/>
                      <a:pt x="563" y="683"/>
                    </a:cubicBezTo>
                    <a:cubicBezTo>
                      <a:pt x="504" y="702"/>
                      <a:pt x="442" y="715"/>
                      <a:pt x="380" y="722"/>
                    </a:cubicBezTo>
                    <a:cubicBezTo>
                      <a:pt x="325" y="727"/>
                      <a:pt x="269" y="727"/>
                      <a:pt x="213" y="719"/>
                    </a:cubicBezTo>
                    <a:cubicBezTo>
                      <a:pt x="138" y="709"/>
                      <a:pt x="65" y="696"/>
                      <a:pt x="0" y="655"/>
                    </a:cubicBezTo>
                    <a:cubicBezTo>
                      <a:pt x="13" y="617"/>
                      <a:pt x="27" y="579"/>
                      <a:pt x="40" y="541"/>
                    </a:cubicBezTo>
                    <a:close/>
                  </a:path>
                </a:pathLst>
              </a:custGeom>
              <a:solidFill>
                <a:srgbClr val="F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3" name="îSḷiḑê"/>
              <p:cNvSpPr/>
              <p:nvPr/>
            </p:nvSpPr>
            <p:spPr bwMode="auto">
              <a:xfrm>
                <a:off x="7043738" y="3390900"/>
                <a:ext cx="298450" cy="417513"/>
              </a:xfrm>
              <a:custGeom>
                <a:avLst/>
                <a:gdLst>
                  <a:gd name="T0" fmla="*/ 165 w 179"/>
                  <a:gd name="T1" fmla="*/ 101 h 252"/>
                  <a:gd name="T2" fmla="*/ 14 w 179"/>
                  <a:gd name="T3" fmla="*/ 82 h 252"/>
                  <a:gd name="T4" fmla="*/ 4 w 179"/>
                  <a:gd name="T5" fmla="*/ 159 h 252"/>
                  <a:gd name="T6" fmla="*/ 47 w 179"/>
                  <a:gd name="T7" fmla="*/ 220 h 252"/>
                  <a:gd name="T8" fmla="*/ 47 w 179"/>
                  <a:gd name="T9" fmla="*/ 221 h 252"/>
                  <a:gd name="T10" fmla="*/ 44 w 179"/>
                  <a:gd name="T11" fmla="*/ 240 h 252"/>
                  <a:gd name="T12" fmla="*/ 44 w 179"/>
                  <a:gd name="T13" fmla="*/ 244 h 252"/>
                  <a:gd name="T14" fmla="*/ 48 w 179"/>
                  <a:gd name="T15" fmla="*/ 247 h 252"/>
                  <a:gd name="T16" fmla="*/ 72 w 179"/>
                  <a:gd name="T17" fmla="*/ 251 h 252"/>
                  <a:gd name="T18" fmla="*/ 83 w 179"/>
                  <a:gd name="T19" fmla="*/ 251 h 252"/>
                  <a:gd name="T20" fmla="*/ 96 w 179"/>
                  <a:gd name="T21" fmla="*/ 230 h 252"/>
                  <a:gd name="T22" fmla="*/ 96 w 179"/>
                  <a:gd name="T23" fmla="*/ 224 h 252"/>
                  <a:gd name="T24" fmla="*/ 165 w 179"/>
                  <a:gd name="T25" fmla="*/ 10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252">
                    <a:moveTo>
                      <a:pt x="165" y="101"/>
                    </a:moveTo>
                    <a:cubicBezTo>
                      <a:pt x="143" y="29"/>
                      <a:pt x="40" y="0"/>
                      <a:pt x="14" y="82"/>
                    </a:cubicBezTo>
                    <a:cubicBezTo>
                      <a:pt x="6" y="107"/>
                      <a:pt x="0" y="133"/>
                      <a:pt x="4" y="159"/>
                    </a:cubicBezTo>
                    <a:cubicBezTo>
                      <a:pt x="8" y="184"/>
                      <a:pt x="23" y="209"/>
                      <a:pt x="47" y="220"/>
                    </a:cubicBezTo>
                    <a:cubicBezTo>
                      <a:pt x="47" y="221"/>
                      <a:pt x="47" y="221"/>
                      <a:pt x="47" y="221"/>
                    </a:cubicBezTo>
                    <a:cubicBezTo>
                      <a:pt x="46" y="227"/>
                      <a:pt x="45" y="234"/>
                      <a:pt x="44" y="240"/>
                    </a:cubicBezTo>
                    <a:cubicBezTo>
                      <a:pt x="43" y="242"/>
                      <a:pt x="43" y="243"/>
                      <a:pt x="44" y="244"/>
                    </a:cubicBezTo>
                    <a:cubicBezTo>
                      <a:pt x="45" y="246"/>
                      <a:pt x="47" y="246"/>
                      <a:pt x="48" y="247"/>
                    </a:cubicBezTo>
                    <a:cubicBezTo>
                      <a:pt x="56" y="248"/>
                      <a:pt x="64" y="249"/>
                      <a:pt x="72" y="251"/>
                    </a:cubicBezTo>
                    <a:cubicBezTo>
                      <a:pt x="76" y="252"/>
                      <a:pt x="80" y="252"/>
                      <a:pt x="83" y="251"/>
                    </a:cubicBezTo>
                    <a:cubicBezTo>
                      <a:pt x="92" y="249"/>
                      <a:pt x="95" y="239"/>
                      <a:pt x="96" y="230"/>
                    </a:cubicBezTo>
                    <a:cubicBezTo>
                      <a:pt x="96" y="228"/>
                      <a:pt x="96" y="226"/>
                      <a:pt x="96" y="224"/>
                    </a:cubicBezTo>
                    <a:cubicBezTo>
                      <a:pt x="143" y="210"/>
                      <a:pt x="179" y="148"/>
                      <a:pt x="165" y="101"/>
                    </a:cubicBezTo>
                    <a:close/>
                  </a:path>
                </a:pathLst>
              </a:custGeom>
              <a:solidFill>
                <a:srgbClr val="AF7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4" name="iṧḻîḋé"/>
              <p:cNvSpPr/>
              <p:nvPr/>
            </p:nvSpPr>
            <p:spPr bwMode="auto">
              <a:xfrm>
                <a:off x="6759575" y="3343275"/>
                <a:ext cx="450850" cy="500063"/>
              </a:xfrm>
              <a:custGeom>
                <a:avLst/>
                <a:gdLst>
                  <a:gd name="T0" fmla="*/ 214 w 272"/>
                  <a:gd name="T1" fmla="*/ 4 h 302"/>
                  <a:gd name="T2" fmla="*/ 161 w 272"/>
                  <a:gd name="T3" fmla="*/ 27 h 302"/>
                  <a:gd name="T4" fmla="*/ 114 w 272"/>
                  <a:gd name="T5" fmla="*/ 43 h 302"/>
                  <a:gd name="T6" fmla="*/ 82 w 272"/>
                  <a:gd name="T7" fmla="*/ 80 h 302"/>
                  <a:gd name="T8" fmla="*/ 33 w 272"/>
                  <a:gd name="T9" fmla="*/ 65 h 302"/>
                  <a:gd name="T10" fmla="*/ 6 w 272"/>
                  <a:gd name="T11" fmla="*/ 105 h 302"/>
                  <a:gd name="T12" fmla="*/ 37 w 272"/>
                  <a:gd name="T13" fmla="*/ 140 h 302"/>
                  <a:gd name="T14" fmla="*/ 36 w 272"/>
                  <a:gd name="T15" fmla="*/ 216 h 302"/>
                  <a:gd name="T16" fmla="*/ 51 w 272"/>
                  <a:gd name="T17" fmla="*/ 225 h 302"/>
                  <a:gd name="T18" fmla="*/ 61 w 272"/>
                  <a:gd name="T19" fmla="*/ 246 h 302"/>
                  <a:gd name="T20" fmla="*/ 137 w 272"/>
                  <a:gd name="T21" fmla="*/ 299 h 302"/>
                  <a:gd name="T22" fmla="*/ 183 w 272"/>
                  <a:gd name="T23" fmla="*/ 248 h 302"/>
                  <a:gd name="T24" fmla="*/ 177 w 272"/>
                  <a:gd name="T25" fmla="*/ 185 h 302"/>
                  <a:gd name="T26" fmla="*/ 203 w 272"/>
                  <a:gd name="T27" fmla="*/ 105 h 302"/>
                  <a:gd name="T28" fmla="*/ 250 w 272"/>
                  <a:gd name="T29" fmla="*/ 79 h 302"/>
                  <a:gd name="T30" fmla="*/ 263 w 272"/>
                  <a:gd name="T31" fmla="*/ 79 h 302"/>
                  <a:gd name="T32" fmla="*/ 272 w 272"/>
                  <a:gd name="T33" fmla="*/ 63 h 302"/>
                  <a:gd name="T34" fmla="*/ 214 w 272"/>
                  <a:gd name="T35" fmla="*/ 4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2" h="302">
                    <a:moveTo>
                      <a:pt x="214" y="4"/>
                    </a:moveTo>
                    <a:cubicBezTo>
                      <a:pt x="195" y="0"/>
                      <a:pt x="178" y="18"/>
                      <a:pt x="161" y="27"/>
                    </a:cubicBezTo>
                    <a:cubicBezTo>
                      <a:pt x="146" y="35"/>
                      <a:pt x="129" y="37"/>
                      <a:pt x="114" y="43"/>
                    </a:cubicBezTo>
                    <a:cubicBezTo>
                      <a:pt x="98" y="49"/>
                      <a:pt x="83" y="62"/>
                      <a:pt x="82" y="80"/>
                    </a:cubicBezTo>
                    <a:cubicBezTo>
                      <a:pt x="67" y="71"/>
                      <a:pt x="51" y="63"/>
                      <a:pt x="33" y="65"/>
                    </a:cubicBezTo>
                    <a:cubicBezTo>
                      <a:pt x="16" y="68"/>
                      <a:pt x="0" y="88"/>
                      <a:pt x="6" y="105"/>
                    </a:cubicBezTo>
                    <a:cubicBezTo>
                      <a:pt x="12" y="121"/>
                      <a:pt x="31" y="125"/>
                      <a:pt x="37" y="140"/>
                    </a:cubicBezTo>
                    <a:cubicBezTo>
                      <a:pt x="47" y="164"/>
                      <a:pt x="18" y="200"/>
                      <a:pt x="36" y="216"/>
                    </a:cubicBezTo>
                    <a:cubicBezTo>
                      <a:pt x="41" y="220"/>
                      <a:pt x="47" y="221"/>
                      <a:pt x="51" y="225"/>
                    </a:cubicBezTo>
                    <a:cubicBezTo>
                      <a:pt x="57" y="230"/>
                      <a:pt x="58" y="238"/>
                      <a:pt x="61" y="246"/>
                    </a:cubicBezTo>
                    <a:cubicBezTo>
                      <a:pt x="71" y="279"/>
                      <a:pt x="104" y="302"/>
                      <a:pt x="137" y="299"/>
                    </a:cubicBezTo>
                    <a:cubicBezTo>
                      <a:pt x="158" y="290"/>
                      <a:pt x="175" y="270"/>
                      <a:pt x="183" y="248"/>
                    </a:cubicBezTo>
                    <a:cubicBezTo>
                      <a:pt x="193" y="220"/>
                      <a:pt x="178" y="210"/>
                      <a:pt x="177" y="185"/>
                    </a:cubicBezTo>
                    <a:cubicBezTo>
                      <a:pt x="175" y="156"/>
                      <a:pt x="185" y="127"/>
                      <a:pt x="203" y="105"/>
                    </a:cubicBezTo>
                    <a:cubicBezTo>
                      <a:pt x="215" y="91"/>
                      <a:pt x="232" y="80"/>
                      <a:pt x="250" y="79"/>
                    </a:cubicBezTo>
                    <a:cubicBezTo>
                      <a:pt x="257" y="78"/>
                      <a:pt x="255" y="84"/>
                      <a:pt x="263" y="79"/>
                    </a:cubicBezTo>
                    <a:cubicBezTo>
                      <a:pt x="266" y="76"/>
                      <a:pt x="271" y="68"/>
                      <a:pt x="272" y="63"/>
                    </a:cubicBezTo>
                    <a:cubicBezTo>
                      <a:pt x="254" y="47"/>
                      <a:pt x="239" y="8"/>
                      <a:pt x="214" y="4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5" name="ïsľîďe"/>
              <p:cNvSpPr/>
              <p:nvPr/>
            </p:nvSpPr>
            <p:spPr bwMode="auto">
              <a:xfrm>
                <a:off x="7167563" y="3346450"/>
                <a:ext cx="455613" cy="593725"/>
              </a:xfrm>
              <a:custGeom>
                <a:avLst/>
                <a:gdLst>
                  <a:gd name="T0" fmla="*/ 173 w 275"/>
                  <a:gd name="T1" fmla="*/ 45 h 358"/>
                  <a:gd name="T2" fmla="*/ 202 w 275"/>
                  <a:gd name="T3" fmla="*/ 53 h 358"/>
                  <a:gd name="T4" fmla="*/ 218 w 275"/>
                  <a:gd name="T5" fmla="*/ 87 h 358"/>
                  <a:gd name="T6" fmla="*/ 237 w 275"/>
                  <a:gd name="T7" fmla="*/ 131 h 358"/>
                  <a:gd name="T8" fmla="*/ 260 w 275"/>
                  <a:gd name="T9" fmla="*/ 150 h 358"/>
                  <a:gd name="T10" fmla="*/ 275 w 275"/>
                  <a:gd name="T11" fmla="*/ 176 h 358"/>
                  <a:gd name="T12" fmla="*/ 266 w 275"/>
                  <a:gd name="T13" fmla="*/ 206 h 358"/>
                  <a:gd name="T14" fmla="*/ 261 w 275"/>
                  <a:gd name="T15" fmla="*/ 245 h 358"/>
                  <a:gd name="T16" fmla="*/ 249 w 275"/>
                  <a:gd name="T17" fmla="*/ 267 h 358"/>
                  <a:gd name="T18" fmla="*/ 219 w 275"/>
                  <a:gd name="T19" fmla="*/ 272 h 358"/>
                  <a:gd name="T20" fmla="*/ 189 w 275"/>
                  <a:gd name="T21" fmla="*/ 269 h 358"/>
                  <a:gd name="T22" fmla="*/ 164 w 275"/>
                  <a:gd name="T23" fmla="*/ 316 h 358"/>
                  <a:gd name="T24" fmla="*/ 98 w 275"/>
                  <a:gd name="T25" fmla="*/ 348 h 358"/>
                  <a:gd name="T26" fmla="*/ 68 w 275"/>
                  <a:gd name="T27" fmla="*/ 290 h 358"/>
                  <a:gd name="T28" fmla="*/ 74 w 275"/>
                  <a:gd name="T29" fmla="*/ 255 h 358"/>
                  <a:gd name="T30" fmla="*/ 80 w 275"/>
                  <a:gd name="T31" fmla="*/ 219 h 358"/>
                  <a:gd name="T32" fmla="*/ 88 w 275"/>
                  <a:gd name="T33" fmla="*/ 213 h 358"/>
                  <a:gd name="T34" fmla="*/ 92 w 275"/>
                  <a:gd name="T35" fmla="*/ 206 h 358"/>
                  <a:gd name="T36" fmla="*/ 87 w 275"/>
                  <a:gd name="T37" fmla="*/ 178 h 358"/>
                  <a:gd name="T38" fmla="*/ 76 w 275"/>
                  <a:gd name="T39" fmla="*/ 162 h 358"/>
                  <a:gd name="T40" fmla="*/ 76 w 275"/>
                  <a:gd name="T41" fmla="*/ 138 h 358"/>
                  <a:gd name="T42" fmla="*/ 52 w 275"/>
                  <a:gd name="T43" fmla="*/ 92 h 358"/>
                  <a:gd name="T44" fmla="*/ 23 w 275"/>
                  <a:gd name="T45" fmla="*/ 75 h 358"/>
                  <a:gd name="T46" fmla="*/ 0 w 275"/>
                  <a:gd name="T47" fmla="*/ 59 h 358"/>
                  <a:gd name="T48" fmla="*/ 10 w 275"/>
                  <a:gd name="T49" fmla="*/ 40 h 358"/>
                  <a:gd name="T50" fmla="*/ 35 w 275"/>
                  <a:gd name="T51" fmla="*/ 17 h 358"/>
                  <a:gd name="T52" fmla="*/ 92 w 275"/>
                  <a:gd name="T53" fmla="*/ 37 h 358"/>
                  <a:gd name="T54" fmla="*/ 109 w 275"/>
                  <a:gd name="T55" fmla="*/ 28 h 358"/>
                  <a:gd name="T56" fmla="*/ 142 w 275"/>
                  <a:gd name="T57" fmla="*/ 29 h 358"/>
                  <a:gd name="T58" fmla="*/ 173 w 275"/>
                  <a:gd name="T59" fmla="*/ 4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5" h="358">
                    <a:moveTo>
                      <a:pt x="173" y="45"/>
                    </a:moveTo>
                    <a:cubicBezTo>
                      <a:pt x="182" y="48"/>
                      <a:pt x="193" y="48"/>
                      <a:pt x="202" y="53"/>
                    </a:cubicBezTo>
                    <a:cubicBezTo>
                      <a:pt x="216" y="59"/>
                      <a:pt x="215" y="74"/>
                      <a:pt x="218" y="87"/>
                    </a:cubicBezTo>
                    <a:cubicBezTo>
                      <a:pt x="222" y="101"/>
                      <a:pt x="228" y="120"/>
                      <a:pt x="237" y="131"/>
                    </a:cubicBezTo>
                    <a:cubicBezTo>
                      <a:pt x="243" y="139"/>
                      <a:pt x="252" y="144"/>
                      <a:pt x="260" y="150"/>
                    </a:cubicBezTo>
                    <a:cubicBezTo>
                      <a:pt x="268" y="156"/>
                      <a:pt x="275" y="166"/>
                      <a:pt x="275" y="176"/>
                    </a:cubicBezTo>
                    <a:cubicBezTo>
                      <a:pt x="274" y="187"/>
                      <a:pt x="267" y="196"/>
                      <a:pt x="266" y="206"/>
                    </a:cubicBezTo>
                    <a:cubicBezTo>
                      <a:pt x="264" y="222"/>
                      <a:pt x="266" y="230"/>
                      <a:pt x="261" y="245"/>
                    </a:cubicBezTo>
                    <a:cubicBezTo>
                      <a:pt x="258" y="253"/>
                      <a:pt x="255" y="262"/>
                      <a:pt x="249" y="267"/>
                    </a:cubicBezTo>
                    <a:cubicBezTo>
                      <a:pt x="241" y="274"/>
                      <a:pt x="229" y="274"/>
                      <a:pt x="219" y="272"/>
                    </a:cubicBezTo>
                    <a:cubicBezTo>
                      <a:pt x="209" y="270"/>
                      <a:pt x="199" y="266"/>
                      <a:pt x="189" y="269"/>
                    </a:cubicBezTo>
                    <a:cubicBezTo>
                      <a:pt x="167" y="276"/>
                      <a:pt x="171" y="298"/>
                      <a:pt x="164" y="316"/>
                    </a:cubicBezTo>
                    <a:cubicBezTo>
                      <a:pt x="155" y="343"/>
                      <a:pt x="122" y="358"/>
                      <a:pt x="98" y="348"/>
                    </a:cubicBezTo>
                    <a:cubicBezTo>
                      <a:pt x="77" y="339"/>
                      <a:pt x="66" y="314"/>
                      <a:pt x="68" y="290"/>
                    </a:cubicBezTo>
                    <a:cubicBezTo>
                      <a:pt x="69" y="278"/>
                      <a:pt x="74" y="267"/>
                      <a:pt x="74" y="255"/>
                    </a:cubicBezTo>
                    <a:cubicBezTo>
                      <a:pt x="75" y="244"/>
                      <a:pt x="69" y="228"/>
                      <a:pt x="80" y="219"/>
                    </a:cubicBezTo>
                    <a:cubicBezTo>
                      <a:pt x="82" y="217"/>
                      <a:pt x="86" y="216"/>
                      <a:pt x="88" y="213"/>
                    </a:cubicBezTo>
                    <a:cubicBezTo>
                      <a:pt x="90" y="211"/>
                      <a:pt x="91" y="208"/>
                      <a:pt x="92" y="206"/>
                    </a:cubicBezTo>
                    <a:cubicBezTo>
                      <a:pt x="94" y="196"/>
                      <a:pt x="93" y="186"/>
                      <a:pt x="87" y="178"/>
                    </a:cubicBezTo>
                    <a:cubicBezTo>
                      <a:pt x="83" y="173"/>
                      <a:pt x="78" y="169"/>
                      <a:pt x="76" y="162"/>
                    </a:cubicBezTo>
                    <a:cubicBezTo>
                      <a:pt x="73" y="155"/>
                      <a:pt x="75" y="147"/>
                      <a:pt x="76" y="138"/>
                    </a:cubicBezTo>
                    <a:cubicBezTo>
                      <a:pt x="78" y="119"/>
                      <a:pt x="68" y="100"/>
                      <a:pt x="52" y="92"/>
                    </a:cubicBezTo>
                    <a:cubicBezTo>
                      <a:pt x="42" y="86"/>
                      <a:pt x="32" y="83"/>
                      <a:pt x="23" y="75"/>
                    </a:cubicBezTo>
                    <a:cubicBezTo>
                      <a:pt x="22" y="74"/>
                      <a:pt x="1" y="55"/>
                      <a:pt x="0" y="59"/>
                    </a:cubicBezTo>
                    <a:cubicBezTo>
                      <a:pt x="2" y="52"/>
                      <a:pt x="6" y="46"/>
                      <a:pt x="10" y="40"/>
                    </a:cubicBezTo>
                    <a:cubicBezTo>
                      <a:pt x="17" y="31"/>
                      <a:pt x="25" y="22"/>
                      <a:pt x="35" y="17"/>
                    </a:cubicBezTo>
                    <a:cubicBezTo>
                      <a:pt x="67" y="0"/>
                      <a:pt x="67" y="42"/>
                      <a:pt x="92" y="37"/>
                    </a:cubicBezTo>
                    <a:cubicBezTo>
                      <a:pt x="98" y="36"/>
                      <a:pt x="103" y="31"/>
                      <a:pt x="109" y="28"/>
                    </a:cubicBezTo>
                    <a:cubicBezTo>
                      <a:pt x="119" y="22"/>
                      <a:pt x="132" y="24"/>
                      <a:pt x="142" y="29"/>
                    </a:cubicBezTo>
                    <a:cubicBezTo>
                      <a:pt x="152" y="34"/>
                      <a:pt x="162" y="42"/>
                      <a:pt x="173" y="45"/>
                    </a:cubicBezTo>
                    <a:close/>
                  </a:path>
                </a:pathLst>
              </a:custGeom>
              <a:solidFill>
                <a:srgbClr val="242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6" name="íSlíďè"/>
              <p:cNvSpPr/>
              <p:nvPr/>
            </p:nvSpPr>
            <p:spPr bwMode="auto">
              <a:xfrm>
                <a:off x="6342063" y="4829175"/>
                <a:ext cx="273050" cy="266700"/>
              </a:xfrm>
              <a:custGeom>
                <a:avLst/>
                <a:gdLst>
                  <a:gd name="T0" fmla="*/ 100 w 164"/>
                  <a:gd name="T1" fmla="*/ 5 h 161"/>
                  <a:gd name="T2" fmla="*/ 40 w 164"/>
                  <a:gd name="T3" fmla="*/ 14 h 161"/>
                  <a:gd name="T4" fmla="*/ 5 w 164"/>
                  <a:gd name="T5" fmla="*/ 63 h 161"/>
                  <a:gd name="T6" fmla="*/ 14 w 164"/>
                  <a:gd name="T7" fmla="*/ 123 h 161"/>
                  <a:gd name="T8" fmla="*/ 63 w 164"/>
                  <a:gd name="T9" fmla="*/ 159 h 161"/>
                  <a:gd name="T10" fmla="*/ 88 w 164"/>
                  <a:gd name="T11" fmla="*/ 161 h 161"/>
                  <a:gd name="T12" fmla="*/ 123 w 164"/>
                  <a:gd name="T13" fmla="*/ 149 h 161"/>
                  <a:gd name="T14" fmla="*/ 159 w 164"/>
                  <a:gd name="T15" fmla="*/ 100 h 161"/>
                  <a:gd name="T16" fmla="*/ 149 w 164"/>
                  <a:gd name="T17" fmla="*/ 40 h 161"/>
                  <a:gd name="T18" fmla="*/ 100 w 164"/>
                  <a:gd name="T19" fmla="*/ 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161">
                    <a:moveTo>
                      <a:pt x="100" y="5"/>
                    </a:moveTo>
                    <a:cubicBezTo>
                      <a:pt x="79" y="0"/>
                      <a:pt x="59" y="3"/>
                      <a:pt x="40" y="14"/>
                    </a:cubicBezTo>
                    <a:cubicBezTo>
                      <a:pt x="22" y="26"/>
                      <a:pt x="10" y="42"/>
                      <a:pt x="5" y="63"/>
                    </a:cubicBezTo>
                    <a:cubicBezTo>
                      <a:pt x="0" y="85"/>
                      <a:pt x="3" y="105"/>
                      <a:pt x="14" y="123"/>
                    </a:cubicBezTo>
                    <a:cubicBezTo>
                      <a:pt x="25" y="142"/>
                      <a:pt x="42" y="154"/>
                      <a:pt x="63" y="159"/>
                    </a:cubicBezTo>
                    <a:cubicBezTo>
                      <a:pt x="72" y="161"/>
                      <a:pt x="80" y="161"/>
                      <a:pt x="88" y="161"/>
                    </a:cubicBezTo>
                    <a:cubicBezTo>
                      <a:pt x="100" y="160"/>
                      <a:pt x="112" y="156"/>
                      <a:pt x="123" y="149"/>
                    </a:cubicBezTo>
                    <a:cubicBezTo>
                      <a:pt x="142" y="138"/>
                      <a:pt x="153" y="122"/>
                      <a:pt x="159" y="100"/>
                    </a:cubicBezTo>
                    <a:cubicBezTo>
                      <a:pt x="164" y="79"/>
                      <a:pt x="161" y="59"/>
                      <a:pt x="149" y="40"/>
                    </a:cubicBezTo>
                    <a:cubicBezTo>
                      <a:pt x="138" y="22"/>
                      <a:pt x="122" y="10"/>
                      <a:pt x="100" y="5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7" name="íśļïde"/>
              <p:cNvSpPr/>
              <p:nvPr/>
            </p:nvSpPr>
            <p:spPr bwMode="auto">
              <a:xfrm>
                <a:off x="6419850" y="4833938"/>
                <a:ext cx="195263" cy="261938"/>
              </a:xfrm>
              <a:custGeom>
                <a:avLst/>
                <a:gdLst>
                  <a:gd name="T0" fmla="*/ 102 w 117"/>
                  <a:gd name="T1" fmla="*/ 37 h 158"/>
                  <a:gd name="T2" fmla="*/ 53 w 117"/>
                  <a:gd name="T3" fmla="*/ 2 h 158"/>
                  <a:gd name="T4" fmla="*/ 33 w 117"/>
                  <a:gd name="T5" fmla="*/ 0 h 158"/>
                  <a:gd name="T6" fmla="*/ 66 w 117"/>
                  <a:gd name="T7" fmla="*/ 29 h 158"/>
                  <a:gd name="T8" fmla="*/ 75 w 117"/>
                  <a:gd name="T9" fmla="*/ 89 h 158"/>
                  <a:gd name="T10" fmla="*/ 40 w 117"/>
                  <a:gd name="T11" fmla="*/ 138 h 158"/>
                  <a:gd name="T12" fmla="*/ 5 w 117"/>
                  <a:gd name="T13" fmla="*/ 150 h 158"/>
                  <a:gd name="T14" fmla="*/ 0 w 117"/>
                  <a:gd name="T15" fmla="*/ 150 h 158"/>
                  <a:gd name="T16" fmla="*/ 16 w 117"/>
                  <a:gd name="T17" fmla="*/ 156 h 158"/>
                  <a:gd name="T18" fmla="*/ 41 w 117"/>
                  <a:gd name="T19" fmla="*/ 158 h 158"/>
                  <a:gd name="T20" fmla="*/ 76 w 117"/>
                  <a:gd name="T21" fmla="*/ 146 h 158"/>
                  <a:gd name="T22" fmla="*/ 112 w 117"/>
                  <a:gd name="T23" fmla="*/ 97 h 158"/>
                  <a:gd name="T24" fmla="*/ 102 w 117"/>
                  <a:gd name="T25" fmla="*/ 3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58">
                    <a:moveTo>
                      <a:pt x="102" y="37"/>
                    </a:moveTo>
                    <a:cubicBezTo>
                      <a:pt x="91" y="19"/>
                      <a:pt x="75" y="7"/>
                      <a:pt x="53" y="2"/>
                    </a:cubicBezTo>
                    <a:cubicBezTo>
                      <a:pt x="46" y="0"/>
                      <a:pt x="40" y="0"/>
                      <a:pt x="33" y="0"/>
                    </a:cubicBezTo>
                    <a:cubicBezTo>
                      <a:pt x="47" y="6"/>
                      <a:pt x="58" y="16"/>
                      <a:pt x="66" y="29"/>
                    </a:cubicBezTo>
                    <a:cubicBezTo>
                      <a:pt x="77" y="48"/>
                      <a:pt x="80" y="68"/>
                      <a:pt x="75" y="89"/>
                    </a:cubicBezTo>
                    <a:cubicBezTo>
                      <a:pt x="70" y="111"/>
                      <a:pt x="58" y="127"/>
                      <a:pt x="40" y="138"/>
                    </a:cubicBezTo>
                    <a:cubicBezTo>
                      <a:pt x="29" y="145"/>
                      <a:pt x="17" y="149"/>
                      <a:pt x="5" y="150"/>
                    </a:cubicBezTo>
                    <a:cubicBezTo>
                      <a:pt x="3" y="150"/>
                      <a:pt x="2" y="150"/>
                      <a:pt x="0" y="150"/>
                    </a:cubicBezTo>
                    <a:cubicBezTo>
                      <a:pt x="5" y="152"/>
                      <a:pt x="11" y="154"/>
                      <a:pt x="16" y="156"/>
                    </a:cubicBezTo>
                    <a:cubicBezTo>
                      <a:pt x="25" y="158"/>
                      <a:pt x="33" y="158"/>
                      <a:pt x="41" y="158"/>
                    </a:cubicBezTo>
                    <a:cubicBezTo>
                      <a:pt x="53" y="157"/>
                      <a:pt x="65" y="153"/>
                      <a:pt x="76" y="146"/>
                    </a:cubicBezTo>
                    <a:cubicBezTo>
                      <a:pt x="95" y="135"/>
                      <a:pt x="106" y="119"/>
                      <a:pt x="112" y="97"/>
                    </a:cubicBezTo>
                    <a:cubicBezTo>
                      <a:pt x="117" y="76"/>
                      <a:pt x="114" y="56"/>
                      <a:pt x="102" y="37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8" name="ïŝļïḓè"/>
              <p:cNvSpPr/>
              <p:nvPr/>
            </p:nvSpPr>
            <p:spPr bwMode="auto">
              <a:xfrm>
                <a:off x="6375400" y="3721100"/>
                <a:ext cx="877888" cy="1071563"/>
              </a:xfrm>
              <a:custGeom>
                <a:avLst/>
                <a:gdLst>
                  <a:gd name="T0" fmla="*/ 483 w 529"/>
                  <a:gd name="T1" fmla="*/ 129 h 646"/>
                  <a:gd name="T2" fmla="*/ 312 w 529"/>
                  <a:gd name="T3" fmla="*/ 19 h 646"/>
                  <a:gd name="T4" fmla="*/ 109 w 529"/>
                  <a:gd name="T5" fmla="*/ 39 h 646"/>
                  <a:gd name="T6" fmla="*/ 4 w 529"/>
                  <a:gd name="T7" fmla="*/ 168 h 646"/>
                  <a:gd name="T8" fmla="*/ 6 w 529"/>
                  <a:gd name="T9" fmla="*/ 197 h 646"/>
                  <a:gd name="T10" fmla="*/ 30 w 529"/>
                  <a:gd name="T11" fmla="*/ 215 h 646"/>
                  <a:gd name="T12" fmla="*/ 76 w 529"/>
                  <a:gd name="T13" fmla="*/ 226 h 646"/>
                  <a:gd name="T14" fmla="*/ 119 w 529"/>
                  <a:gd name="T15" fmla="*/ 203 h 646"/>
                  <a:gd name="T16" fmla="*/ 174 w 529"/>
                  <a:gd name="T17" fmla="*/ 136 h 646"/>
                  <a:gd name="T18" fmla="*/ 286 w 529"/>
                  <a:gd name="T19" fmla="*/ 127 h 646"/>
                  <a:gd name="T20" fmla="*/ 380 w 529"/>
                  <a:gd name="T21" fmla="*/ 187 h 646"/>
                  <a:gd name="T22" fmla="*/ 393 w 529"/>
                  <a:gd name="T23" fmla="*/ 297 h 646"/>
                  <a:gd name="T24" fmla="*/ 314 w 529"/>
                  <a:gd name="T25" fmla="*/ 404 h 646"/>
                  <a:gd name="T26" fmla="*/ 141 w 529"/>
                  <a:gd name="T27" fmla="*/ 394 h 646"/>
                  <a:gd name="T28" fmla="*/ 121 w 529"/>
                  <a:gd name="T29" fmla="*/ 389 h 646"/>
                  <a:gd name="T30" fmla="*/ 76 w 529"/>
                  <a:gd name="T31" fmla="*/ 416 h 646"/>
                  <a:gd name="T32" fmla="*/ 35 w 529"/>
                  <a:gd name="T33" fmla="*/ 589 h 646"/>
                  <a:gd name="T34" fmla="*/ 39 w 529"/>
                  <a:gd name="T35" fmla="*/ 617 h 646"/>
                  <a:gd name="T36" fmla="*/ 62 w 529"/>
                  <a:gd name="T37" fmla="*/ 634 h 646"/>
                  <a:gd name="T38" fmla="*/ 109 w 529"/>
                  <a:gd name="T39" fmla="*/ 645 h 646"/>
                  <a:gd name="T40" fmla="*/ 120 w 529"/>
                  <a:gd name="T41" fmla="*/ 646 h 646"/>
                  <a:gd name="T42" fmla="*/ 153 w 529"/>
                  <a:gd name="T43" fmla="*/ 618 h 646"/>
                  <a:gd name="T44" fmla="*/ 180 w 529"/>
                  <a:gd name="T45" fmla="*/ 506 h 646"/>
                  <a:gd name="T46" fmla="*/ 183 w 529"/>
                  <a:gd name="T47" fmla="*/ 504 h 646"/>
                  <a:gd name="T48" fmla="*/ 395 w 529"/>
                  <a:gd name="T49" fmla="*/ 494 h 646"/>
                  <a:gd name="T50" fmla="*/ 509 w 529"/>
                  <a:gd name="T51" fmla="*/ 333 h 646"/>
                  <a:gd name="T52" fmla="*/ 483 w 529"/>
                  <a:gd name="T53" fmla="*/ 129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9" h="646">
                    <a:moveTo>
                      <a:pt x="483" y="129"/>
                    </a:moveTo>
                    <a:cubicBezTo>
                      <a:pt x="447" y="74"/>
                      <a:pt x="389" y="37"/>
                      <a:pt x="312" y="19"/>
                    </a:cubicBezTo>
                    <a:cubicBezTo>
                      <a:pt x="235" y="0"/>
                      <a:pt x="167" y="7"/>
                      <a:pt x="109" y="39"/>
                    </a:cubicBezTo>
                    <a:cubicBezTo>
                      <a:pt x="58" y="66"/>
                      <a:pt x="23" y="110"/>
                      <a:pt x="4" y="168"/>
                    </a:cubicBezTo>
                    <a:cubicBezTo>
                      <a:pt x="0" y="178"/>
                      <a:pt x="1" y="188"/>
                      <a:pt x="6" y="197"/>
                    </a:cubicBezTo>
                    <a:cubicBezTo>
                      <a:pt x="11" y="206"/>
                      <a:pt x="20" y="213"/>
                      <a:pt x="30" y="215"/>
                    </a:cubicBezTo>
                    <a:cubicBezTo>
                      <a:pt x="76" y="226"/>
                      <a:pt x="76" y="226"/>
                      <a:pt x="76" y="226"/>
                    </a:cubicBezTo>
                    <a:cubicBezTo>
                      <a:pt x="94" y="231"/>
                      <a:pt x="113" y="221"/>
                      <a:pt x="119" y="203"/>
                    </a:cubicBezTo>
                    <a:cubicBezTo>
                      <a:pt x="131" y="172"/>
                      <a:pt x="148" y="150"/>
                      <a:pt x="174" y="136"/>
                    </a:cubicBezTo>
                    <a:cubicBezTo>
                      <a:pt x="204" y="119"/>
                      <a:pt x="242" y="116"/>
                      <a:pt x="286" y="127"/>
                    </a:cubicBezTo>
                    <a:cubicBezTo>
                      <a:pt x="330" y="137"/>
                      <a:pt x="362" y="158"/>
                      <a:pt x="380" y="187"/>
                    </a:cubicBezTo>
                    <a:cubicBezTo>
                      <a:pt x="399" y="217"/>
                      <a:pt x="403" y="254"/>
                      <a:pt x="393" y="297"/>
                    </a:cubicBezTo>
                    <a:cubicBezTo>
                      <a:pt x="379" y="356"/>
                      <a:pt x="352" y="392"/>
                      <a:pt x="314" y="404"/>
                    </a:cubicBezTo>
                    <a:cubicBezTo>
                      <a:pt x="273" y="416"/>
                      <a:pt x="215" y="412"/>
                      <a:pt x="141" y="394"/>
                    </a:cubicBezTo>
                    <a:cubicBezTo>
                      <a:pt x="121" y="389"/>
                      <a:pt x="121" y="389"/>
                      <a:pt x="121" y="389"/>
                    </a:cubicBezTo>
                    <a:cubicBezTo>
                      <a:pt x="101" y="384"/>
                      <a:pt x="81" y="396"/>
                      <a:pt x="76" y="416"/>
                    </a:cubicBezTo>
                    <a:cubicBezTo>
                      <a:pt x="35" y="589"/>
                      <a:pt x="35" y="589"/>
                      <a:pt x="35" y="589"/>
                    </a:cubicBezTo>
                    <a:cubicBezTo>
                      <a:pt x="33" y="599"/>
                      <a:pt x="34" y="609"/>
                      <a:pt x="39" y="617"/>
                    </a:cubicBezTo>
                    <a:cubicBezTo>
                      <a:pt x="44" y="625"/>
                      <a:pt x="53" y="631"/>
                      <a:pt x="62" y="634"/>
                    </a:cubicBezTo>
                    <a:cubicBezTo>
                      <a:pt x="109" y="645"/>
                      <a:pt x="109" y="645"/>
                      <a:pt x="109" y="645"/>
                    </a:cubicBezTo>
                    <a:cubicBezTo>
                      <a:pt x="112" y="646"/>
                      <a:pt x="116" y="646"/>
                      <a:pt x="120" y="646"/>
                    </a:cubicBezTo>
                    <a:cubicBezTo>
                      <a:pt x="135" y="645"/>
                      <a:pt x="149" y="634"/>
                      <a:pt x="153" y="618"/>
                    </a:cubicBezTo>
                    <a:cubicBezTo>
                      <a:pt x="180" y="506"/>
                      <a:pt x="180" y="506"/>
                      <a:pt x="180" y="506"/>
                    </a:cubicBezTo>
                    <a:cubicBezTo>
                      <a:pt x="180" y="504"/>
                      <a:pt x="182" y="503"/>
                      <a:pt x="183" y="504"/>
                    </a:cubicBezTo>
                    <a:cubicBezTo>
                      <a:pt x="270" y="522"/>
                      <a:pt x="342" y="519"/>
                      <a:pt x="395" y="494"/>
                    </a:cubicBezTo>
                    <a:cubicBezTo>
                      <a:pt x="452" y="468"/>
                      <a:pt x="490" y="413"/>
                      <a:pt x="509" y="333"/>
                    </a:cubicBezTo>
                    <a:cubicBezTo>
                      <a:pt x="529" y="252"/>
                      <a:pt x="520" y="184"/>
                      <a:pt x="483" y="129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9" name="iṥļïďé"/>
              <p:cNvSpPr/>
              <p:nvPr/>
            </p:nvSpPr>
            <p:spPr bwMode="auto">
              <a:xfrm>
                <a:off x="6673850" y="3729038"/>
                <a:ext cx="579438" cy="849313"/>
              </a:xfrm>
              <a:custGeom>
                <a:avLst/>
                <a:gdLst>
                  <a:gd name="T0" fmla="*/ 303 w 349"/>
                  <a:gd name="T1" fmla="*/ 124 h 512"/>
                  <a:gd name="T2" fmla="*/ 132 w 349"/>
                  <a:gd name="T3" fmla="*/ 14 h 512"/>
                  <a:gd name="T4" fmla="*/ 0 w 349"/>
                  <a:gd name="T5" fmla="*/ 8 h 512"/>
                  <a:gd name="T6" fmla="*/ 67 w 349"/>
                  <a:gd name="T7" fmla="*/ 18 h 512"/>
                  <a:gd name="T8" fmla="*/ 238 w 349"/>
                  <a:gd name="T9" fmla="*/ 128 h 512"/>
                  <a:gd name="T10" fmla="*/ 264 w 349"/>
                  <a:gd name="T11" fmla="*/ 332 h 512"/>
                  <a:gd name="T12" fmla="*/ 150 w 349"/>
                  <a:gd name="T13" fmla="*/ 494 h 512"/>
                  <a:gd name="T14" fmla="*/ 96 w 349"/>
                  <a:gd name="T15" fmla="*/ 510 h 512"/>
                  <a:gd name="T16" fmla="*/ 215 w 349"/>
                  <a:gd name="T17" fmla="*/ 489 h 512"/>
                  <a:gd name="T18" fmla="*/ 329 w 349"/>
                  <a:gd name="T19" fmla="*/ 328 h 512"/>
                  <a:gd name="T20" fmla="*/ 303 w 349"/>
                  <a:gd name="T21" fmla="*/ 124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512">
                    <a:moveTo>
                      <a:pt x="303" y="124"/>
                    </a:moveTo>
                    <a:cubicBezTo>
                      <a:pt x="267" y="69"/>
                      <a:pt x="209" y="32"/>
                      <a:pt x="132" y="14"/>
                    </a:cubicBezTo>
                    <a:cubicBezTo>
                      <a:pt x="85" y="2"/>
                      <a:pt x="40" y="0"/>
                      <a:pt x="0" y="8"/>
                    </a:cubicBezTo>
                    <a:cubicBezTo>
                      <a:pt x="21" y="9"/>
                      <a:pt x="44" y="12"/>
                      <a:pt x="67" y="18"/>
                    </a:cubicBezTo>
                    <a:cubicBezTo>
                      <a:pt x="144" y="37"/>
                      <a:pt x="202" y="74"/>
                      <a:pt x="238" y="128"/>
                    </a:cubicBezTo>
                    <a:cubicBezTo>
                      <a:pt x="275" y="183"/>
                      <a:pt x="284" y="252"/>
                      <a:pt x="264" y="332"/>
                    </a:cubicBezTo>
                    <a:cubicBezTo>
                      <a:pt x="245" y="413"/>
                      <a:pt x="206" y="467"/>
                      <a:pt x="150" y="494"/>
                    </a:cubicBezTo>
                    <a:cubicBezTo>
                      <a:pt x="133" y="501"/>
                      <a:pt x="115" y="507"/>
                      <a:pt x="96" y="510"/>
                    </a:cubicBezTo>
                    <a:cubicBezTo>
                      <a:pt x="142" y="512"/>
                      <a:pt x="182" y="504"/>
                      <a:pt x="215" y="489"/>
                    </a:cubicBezTo>
                    <a:cubicBezTo>
                      <a:pt x="272" y="463"/>
                      <a:pt x="310" y="408"/>
                      <a:pt x="329" y="328"/>
                    </a:cubicBezTo>
                    <a:cubicBezTo>
                      <a:pt x="349" y="247"/>
                      <a:pt x="340" y="179"/>
                      <a:pt x="303" y="124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0" name="íş1íḓè"/>
              <p:cNvSpPr/>
              <p:nvPr/>
            </p:nvSpPr>
            <p:spPr bwMode="auto">
              <a:xfrm>
                <a:off x="4149725" y="2152650"/>
                <a:ext cx="236538" cy="236538"/>
              </a:xfrm>
              <a:custGeom>
                <a:avLst/>
                <a:gdLst>
                  <a:gd name="T0" fmla="*/ 73 w 142"/>
                  <a:gd name="T1" fmla="*/ 1 h 143"/>
                  <a:gd name="T2" fmla="*/ 22 w 142"/>
                  <a:gd name="T3" fmla="*/ 20 h 143"/>
                  <a:gd name="T4" fmla="*/ 0 w 142"/>
                  <a:gd name="T5" fmla="*/ 70 h 143"/>
                  <a:gd name="T6" fmla="*/ 19 w 142"/>
                  <a:gd name="T7" fmla="*/ 120 h 143"/>
                  <a:gd name="T8" fmla="*/ 69 w 142"/>
                  <a:gd name="T9" fmla="*/ 142 h 143"/>
                  <a:gd name="T10" fmla="*/ 91 w 142"/>
                  <a:gd name="T11" fmla="*/ 140 h 143"/>
                  <a:gd name="T12" fmla="*/ 120 w 142"/>
                  <a:gd name="T13" fmla="*/ 123 h 143"/>
                  <a:gd name="T14" fmla="*/ 142 w 142"/>
                  <a:gd name="T15" fmla="*/ 74 h 143"/>
                  <a:gd name="T16" fmla="*/ 123 w 142"/>
                  <a:gd name="T17" fmla="*/ 23 h 143"/>
                  <a:gd name="T18" fmla="*/ 73 w 142"/>
                  <a:gd name="T19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43">
                    <a:moveTo>
                      <a:pt x="73" y="1"/>
                    </a:moveTo>
                    <a:cubicBezTo>
                      <a:pt x="53" y="0"/>
                      <a:pt x="36" y="7"/>
                      <a:pt x="22" y="20"/>
                    </a:cubicBezTo>
                    <a:cubicBezTo>
                      <a:pt x="8" y="33"/>
                      <a:pt x="1" y="50"/>
                      <a:pt x="0" y="70"/>
                    </a:cubicBezTo>
                    <a:cubicBezTo>
                      <a:pt x="0" y="89"/>
                      <a:pt x="6" y="106"/>
                      <a:pt x="19" y="120"/>
                    </a:cubicBezTo>
                    <a:cubicBezTo>
                      <a:pt x="33" y="134"/>
                      <a:pt x="49" y="142"/>
                      <a:pt x="69" y="142"/>
                    </a:cubicBezTo>
                    <a:cubicBezTo>
                      <a:pt x="77" y="143"/>
                      <a:pt x="84" y="142"/>
                      <a:pt x="91" y="140"/>
                    </a:cubicBezTo>
                    <a:cubicBezTo>
                      <a:pt x="102" y="137"/>
                      <a:pt x="111" y="131"/>
                      <a:pt x="120" y="123"/>
                    </a:cubicBezTo>
                    <a:cubicBezTo>
                      <a:pt x="134" y="110"/>
                      <a:pt x="141" y="93"/>
                      <a:pt x="142" y="74"/>
                    </a:cubicBezTo>
                    <a:cubicBezTo>
                      <a:pt x="142" y="54"/>
                      <a:pt x="136" y="37"/>
                      <a:pt x="123" y="23"/>
                    </a:cubicBezTo>
                    <a:cubicBezTo>
                      <a:pt x="109" y="9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1" name="í$ḻídé"/>
              <p:cNvSpPr/>
              <p:nvPr/>
            </p:nvSpPr>
            <p:spPr bwMode="auto">
              <a:xfrm>
                <a:off x="4240213" y="2154238"/>
                <a:ext cx="146050" cy="234950"/>
              </a:xfrm>
              <a:custGeom>
                <a:avLst/>
                <a:gdLst>
                  <a:gd name="T0" fmla="*/ 69 w 88"/>
                  <a:gd name="T1" fmla="*/ 22 h 142"/>
                  <a:gd name="T2" fmla="*/ 19 w 88"/>
                  <a:gd name="T3" fmla="*/ 0 h 142"/>
                  <a:gd name="T4" fmla="*/ 1 w 88"/>
                  <a:gd name="T5" fmla="*/ 1 h 142"/>
                  <a:gd name="T6" fmla="*/ 35 w 88"/>
                  <a:gd name="T7" fmla="*/ 22 h 142"/>
                  <a:gd name="T8" fmla="*/ 54 w 88"/>
                  <a:gd name="T9" fmla="*/ 72 h 142"/>
                  <a:gd name="T10" fmla="*/ 32 w 88"/>
                  <a:gd name="T11" fmla="*/ 122 h 142"/>
                  <a:gd name="T12" fmla="*/ 3 w 88"/>
                  <a:gd name="T13" fmla="*/ 138 h 142"/>
                  <a:gd name="T14" fmla="*/ 0 w 88"/>
                  <a:gd name="T15" fmla="*/ 139 h 142"/>
                  <a:gd name="T16" fmla="*/ 15 w 88"/>
                  <a:gd name="T17" fmla="*/ 141 h 142"/>
                  <a:gd name="T18" fmla="*/ 37 w 88"/>
                  <a:gd name="T19" fmla="*/ 139 h 142"/>
                  <a:gd name="T20" fmla="*/ 66 w 88"/>
                  <a:gd name="T21" fmla="*/ 122 h 142"/>
                  <a:gd name="T22" fmla="*/ 88 w 88"/>
                  <a:gd name="T23" fmla="*/ 73 h 142"/>
                  <a:gd name="T24" fmla="*/ 69 w 88"/>
                  <a:gd name="T25" fmla="*/ 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42">
                    <a:moveTo>
                      <a:pt x="69" y="22"/>
                    </a:moveTo>
                    <a:cubicBezTo>
                      <a:pt x="55" y="8"/>
                      <a:pt x="39" y="0"/>
                      <a:pt x="19" y="0"/>
                    </a:cubicBezTo>
                    <a:cubicBezTo>
                      <a:pt x="13" y="0"/>
                      <a:pt x="7" y="0"/>
                      <a:pt x="1" y="1"/>
                    </a:cubicBezTo>
                    <a:cubicBezTo>
                      <a:pt x="14" y="5"/>
                      <a:pt x="25" y="11"/>
                      <a:pt x="35" y="22"/>
                    </a:cubicBezTo>
                    <a:cubicBezTo>
                      <a:pt x="48" y="36"/>
                      <a:pt x="55" y="53"/>
                      <a:pt x="54" y="72"/>
                    </a:cubicBezTo>
                    <a:cubicBezTo>
                      <a:pt x="54" y="92"/>
                      <a:pt x="46" y="109"/>
                      <a:pt x="32" y="122"/>
                    </a:cubicBezTo>
                    <a:cubicBezTo>
                      <a:pt x="24" y="130"/>
                      <a:pt x="14" y="135"/>
                      <a:pt x="3" y="138"/>
                    </a:cubicBezTo>
                    <a:cubicBezTo>
                      <a:pt x="2" y="139"/>
                      <a:pt x="1" y="139"/>
                      <a:pt x="0" y="139"/>
                    </a:cubicBezTo>
                    <a:cubicBezTo>
                      <a:pt x="4" y="141"/>
                      <a:pt x="10" y="141"/>
                      <a:pt x="15" y="141"/>
                    </a:cubicBezTo>
                    <a:cubicBezTo>
                      <a:pt x="23" y="142"/>
                      <a:pt x="30" y="141"/>
                      <a:pt x="37" y="139"/>
                    </a:cubicBezTo>
                    <a:cubicBezTo>
                      <a:pt x="48" y="136"/>
                      <a:pt x="57" y="130"/>
                      <a:pt x="66" y="122"/>
                    </a:cubicBezTo>
                    <a:cubicBezTo>
                      <a:pt x="80" y="109"/>
                      <a:pt x="87" y="92"/>
                      <a:pt x="88" y="73"/>
                    </a:cubicBezTo>
                    <a:cubicBezTo>
                      <a:pt x="88" y="53"/>
                      <a:pt x="82" y="36"/>
                      <a:pt x="69" y="22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í$1íḑè"/>
              <p:cNvSpPr/>
              <p:nvPr/>
            </p:nvSpPr>
            <p:spPr bwMode="auto">
              <a:xfrm>
                <a:off x="4003675" y="1127125"/>
                <a:ext cx="792163" cy="976313"/>
              </a:xfrm>
              <a:custGeom>
                <a:avLst/>
                <a:gdLst>
                  <a:gd name="T0" fmla="*/ 414 w 477"/>
                  <a:gd name="T1" fmla="*/ 67 h 589"/>
                  <a:gd name="T2" fmla="*/ 244 w 477"/>
                  <a:gd name="T3" fmla="*/ 2 h 589"/>
                  <a:gd name="T4" fmla="*/ 69 w 477"/>
                  <a:gd name="T5" fmla="*/ 57 h 589"/>
                  <a:gd name="T6" fmla="*/ 1 w 477"/>
                  <a:gd name="T7" fmla="*/ 190 h 589"/>
                  <a:gd name="T8" fmla="*/ 9 w 477"/>
                  <a:gd name="T9" fmla="*/ 215 h 589"/>
                  <a:gd name="T10" fmla="*/ 33 w 477"/>
                  <a:gd name="T11" fmla="*/ 227 h 589"/>
                  <a:gd name="T12" fmla="*/ 75 w 477"/>
                  <a:gd name="T13" fmla="*/ 228 h 589"/>
                  <a:gd name="T14" fmla="*/ 109 w 477"/>
                  <a:gd name="T15" fmla="*/ 200 h 589"/>
                  <a:gd name="T16" fmla="*/ 144 w 477"/>
                  <a:gd name="T17" fmla="*/ 131 h 589"/>
                  <a:gd name="T18" fmla="*/ 241 w 477"/>
                  <a:gd name="T19" fmla="*/ 102 h 589"/>
                  <a:gd name="T20" fmla="*/ 335 w 477"/>
                  <a:gd name="T21" fmla="*/ 138 h 589"/>
                  <a:gd name="T22" fmla="*/ 366 w 477"/>
                  <a:gd name="T23" fmla="*/ 231 h 589"/>
                  <a:gd name="T24" fmla="*/ 316 w 477"/>
                  <a:gd name="T25" fmla="*/ 340 h 589"/>
                  <a:gd name="T26" fmla="*/ 163 w 477"/>
                  <a:gd name="T27" fmla="*/ 363 h 589"/>
                  <a:gd name="T28" fmla="*/ 144 w 477"/>
                  <a:gd name="T29" fmla="*/ 362 h 589"/>
                  <a:gd name="T30" fmla="*/ 110 w 477"/>
                  <a:gd name="T31" fmla="*/ 394 h 589"/>
                  <a:gd name="T32" fmla="*/ 106 w 477"/>
                  <a:gd name="T33" fmla="*/ 554 h 589"/>
                  <a:gd name="T34" fmla="*/ 115 w 477"/>
                  <a:gd name="T35" fmla="*/ 577 h 589"/>
                  <a:gd name="T36" fmla="*/ 138 w 477"/>
                  <a:gd name="T37" fmla="*/ 588 h 589"/>
                  <a:gd name="T38" fmla="*/ 181 w 477"/>
                  <a:gd name="T39" fmla="*/ 589 h 589"/>
                  <a:gd name="T40" fmla="*/ 191 w 477"/>
                  <a:gd name="T41" fmla="*/ 588 h 589"/>
                  <a:gd name="T42" fmla="*/ 215 w 477"/>
                  <a:gd name="T43" fmla="*/ 557 h 589"/>
                  <a:gd name="T44" fmla="*/ 218 w 477"/>
                  <a:gd name="T45" fmla="*/ 454 h 589"/>
                  <a:gd name="T46" fmla="*/ 220 w 477"/>
                  <a:gd name="T47" fmla="*/ 451 h 589"/>
                  <a:gd name="T48" fmla="*/ 404 w 477"/>
                  <a:gd name="T49" fmla="*/ 404 h 589"/>
                  <a:gd name="T50" fmla="*/ 475 w 477"/>
                  <a:gd name="T51" fmla="*/ 241 h 589"/>
                  <a:gd name="T52" fmla="*/ 414 w 477"/>
                  <a:gd name="T53" fmla="*/ 67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7" h="589">
                    <a:moveTo>
                      <a:pt x="414" y="67"/>
                    </a:moveTo>
                    <a:cubicBezTo>
                      <a:pt x="372" y="26"/>
                      <a:pt x="315" y="4"/>
                      <a:pt x="244" y="2"/>
                    </a:cubicBezTo>
                    <a:cubicBezTo>
                      <a:pt x="173" y="0"/>
                      <a:pt x="114" y="19"/>
                      <a:pt x="69" y="57"/>
                    </a:cubicBezTo>
                    <a:cubicBezTo>
                      <a:pt x="30" y="91"/>
                      <a:pt x="7" y="135"/>
                      <a:pt x="1" y="190"/>
                    </a:cubicBezTo>
                    <a:cubicBezTo>
                      <a:pt x="0" y="199"/>
                      <a:pt x="3" y="208"/>
                      <a:pt x="9" y="215"/>
                    </a:cubicBezTo>
                    <a:cubicBezTo>
                      <a:pt x="15" y="222"/>
                      <a:pt x="24" y="227"/>
                      <a:pt x="33" y="227"/>
                    </a:cubicBezTo>
                    <a:cubicBezTo>
                      <a:pt x="75" y="228"/>
                      <a:pt x="75" y="228"/>
                      <a:pt x="75" y="228"/>
                    </a:cubicBezTo>
                    <a:cubicBezTo>
                      <a:pt x="92" y="229"/>
                      <a:pt x="106" y="216"/>
                      <a:pt x="109" y="200"/>
                    </a:cubicBezTo>
                    <a:cubicBezTo>
                      <a:pt x="113" y="170"/>
                      <a:pt x="124" y="147"/>
                      <a:pt x="144" y="131"/>
                    </a:cubicBezTo>
                    <a:cubicBezTo>
                      <a:pt x="167" y="110"/>
                      <a:pt x="200" y="101"/>
                      <a:pt x="241" y="102"/>
                    </a:cubicBezTo>
                    <a:cubicBezTo>
                      <a:pt x="281" y="103"/>
                      <a:pt x="313" y="115"/>
                      <a:pt x="335" y="138"/>
                    </a:cubicBezTo>
                    <a:cubicBezTo>
                      <a:pt x="357" y="160"/>
                      <a:pt x="367" y="192"/>
                      <a:pt x="366" y="231"/>
                    </a:cubicBezTo>
                    <a:cubicBezTo>
                      <a:pt x="364" y="286"/>
                      <a:pt x="347" y="323"/>
                      <a:pt x="316" y="340"/>
                    </a:cubicBezTo>
                    <a:cubicBezTo>
                      <a:pt x="283" y="358"/>
                      <a:pt x="231" y="365"/>
                      <a:pt x="163" y="363"/>
                    </a:cubicBezTo>
                    <a:cubicBezTo>
                      <a:pt x="144" y="362"/>
                      <a:pt x="144" y="362"/>
                      <a:pt x="144" y="362"/>
                    </a:cubicBezTo>
                    <a:cubicBezTo>
                      <a:pt x="126" y="362"/>
                      <a:pt x="111" y="376"/>
                      <a:pt x="110" y="394"/>
                    </a:cubicBezTo>
                    <a:cubicBezTo>
                      <a:pt x="106" y="554"/>
                      <a:pt x="106" y="554"/>
                      <a:pt x="106" y="554"/>
                    </a:cubicBezTo>
                    <a:cubicBezTo>
                      <a:pt x="105" y="562"/>
                      <a:pt x="109" y="571"/>
                      <a:pt x="115" y="577"/>
                    </a:cubicBezTo>
                    <a:cubicBezTo>
                      <a:pt x="121" y="584"/>
                      <a:pt x="129" y="587"/>
                      <a:pt x="138" y="588"/>
                    </a:cubicBezTo>
                    <a:cubicBezTo>
                      <a:pt x="181" y="589"/>
                      <a:pt x="181" y="589"/>
                      <a:pt x="181" y="589"/>
                    </a:cubicBezTo>
                    <a:cubicBezTo>
                      <a:pt x="184" y="589"/>
                      <a:pt x="187" y="589"/>
                      <a:pt x="191" y="588"/>
                    </a:cubicBezTo>
                    <a:cubicBezTo>
                      <a:pt x="204" y="584"/>
                      <a:pt x="214" y="572"/>
                      <a:pt x="215" y="557"/>
                    </a:cubicBezTo>
                    <a:cubicBezTo>
                      <a:pt x="218" y="454"/>
                      <a:pt x="218" y="454"/>
                      <a:pt x="218" y="454"/>
                    </a:cubicBezTo>
                    <a:cubicBezTo>
                      <a:pt x="218" y="452"/>
                      <a:pt x="219" y="451"/>
                      <a:pt x="220" y="451"/>
                    </a:cubicBezTo>
                    <a:cubicBezTo>
                      <a:pt x="300" y="452"/>
                      <a:pt x="362" y="436"/>
                      <a:pt x="404" y="404"/>
                    </a:cubicBezTo>
                    <a:cubicBezTo>
                      <a:pt x="449" y="370"/>
                      <a:pt x="472" y="316"/>
                      <a:pt x="475" y="241"/>
                    </a:cubicBezTo>
                    <a:cubicBezTo>
                      <a:pt x="477" y="167"/>
                      <a:pt x="456" y="109"/>
                      <a:pt x="414" y="67"/>
                    </a:cubicBezTo>
                    <a:close/>
                  </a:path>
                </a:pathLst>
              </a:custGeom>
              <a:solidFill>
                <a:srgbClr val="F17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í$ḷïḓè"/>
              <p:cNvSpPr/>
              <p:nvPr/>
            </p:nvSpPr>
            <p:spPr bwMode="auto">
              <a:xfrm>
                <a:off x="4214813" y="1128713"/>
                <a:ext cx="581025" cy="736600"/>
              </a:xfrm>
              <a:custGeom>
                <a:avLst/>
                <a:gdLst>
                  <a:gd name="T0" fmla="*/ 287 w 350"/>
                  <a:gd name="T1" fmla="*/ 66 h 444"/>
                  <a:gd name="T2" fmla="*/ 117 w 350"/>
                  <a:gd name="T3" fmla="*/ 1 h 444"/>
                  <a:gd name="T4" fmla="*/ 0 w 350"/>
                  <a:gd name="T5" fmla="*/ 21 h 444"/>
                  <a:gd name="T6" fmla="*/ 61 w 350"/>
                  <a:gd name="T7" fmla="*/ 17 h 444"/>
                  <a:gd name="T8" fmla="*/ 231 w 350"/>
                  <a:gd name="T9" fmla="*/ 82 h 444"/>
                  <a:gd name="T10" fmla="*/ 291 w 350"/>
                  <a:gd name="T11" fmla="*/ 256 h 444"/>
                  <a:gd name="T12" fmla="*/ 221 w 350"/>
                  <a:gd name="T13" fmla="*/ 419 h 444"/>
                  <a:gd name="T14" fmla="*/ 176 w 350"/>
                  <a:gd name="T15" fmla="*/ 444 h 444"/>
                  <a:gd name="T16" fmla="*/ 277 w 350"/>
                  <a:gd name="T17" fmla="*/ 403 h 444"/>
                  <a:gd name="T18" fmla="*/ 348 w 350"/>
                  <a:gd name="T19" fmla="*/ 240 h 444"/>
                  <a:gd name="T20" fmla="*/ 287 w 350"/>
                  <a:gd name="T21" fmla="*/ 66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444">
                    <a:moveTo>
                      <a:pt x="287" y="66"/>
                    </a:moveTo>
                    <a:cubicBezTo>
                      <a:pt x="245" y="25"/>
                      <a:pt x="188" y="3"/>
                      <a:pt x="117" y="1"/>
                    </a:cubicBezTo>
                    <a:cubicBezTo>
                      <a:pt x="73" y="0"/>
                      <a:pt x="34" y="7"/>
                      <a:pt x="0" y="21"/>
                    </a:cubicBezTo>
                    <a:cubicBezTo>
                      <a:pt x="19" y="18"/>
                      <a:pt x="39" y="17"/>
                      <a:pt x="61" y="17"/>
                    </a:cubicBezTo>
                    <a:cubicBezTo>
                      <a:pt x="132" y="19"/>
                      <a:pt x="189" y="41"/>
                      <a:pt x="231" y="82"/>
                    </a:cubicBezTo>
                    <a:cubicBezTo>
                      <a:pt x="273" y="124"/>
                      <a:pt x="293" y="182"/>
                      <a:pt x="291" y="256"/>
                    </a:cubicBezTo>
                    <a:cubicBezTo>
                      <a:pt x="289" y="331"/>
                      <a:pt x="265" y="385"/>
                      <a:pt x="221" y="419"/>
                    </a:cubicBezTo>
                    <a:cubicBezTo>
                      <a:pt x="208" y="429"/>
                      <a:pt x="193" y="437"/>
                      <a:pt x="176" y="444"/>
                    </a:cubicBezTo>
                    <a:cubicBezTo>
                      <a:pt x="217" y="436"/>
                      <a:pt x="251" y="423"/>
                      <a:pt x="277" y="403"/>
                    </a:cubicBezTo>
                    <a:cubicBezTo>
                      <a:pt x="322" y="369"/>
                      <a:pt x="345" y="315"/>
                      <a:pt x="348" y="240"/>
                    </a:cubicBezTo>
                    <a:cubicBezTo>
                      <a:pt x="350" y="166"/>
                      <a:pt x="329" y="108"/>
                      <a:pt x="287" y="66"/>
                    </a:cubicBezTo>
                    <a:close/>
                  </a:path>
                </a:pathLst>
              </a:custGeom>
              <a:solidFill>
                <a:srgbClr val="E55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iSľiḍè"/>
              <p:cNvSpPr/>
              <p:nvPr/>
            </p:nvSpPr>
            <p:spPr bwMode="auto">
              <a:xfrm>
                <a:off x="6684963" y="4443413"/>
                <a:ext cx="127000" cy="71438"/>
              </a:xfrm>
              <a:custGeom>
                <a:avLst/>
                <a:gdLst>
                  <a:gd name="T0" fmla="*/ 51 w 80"/>
                  <a:gd name="T1" fmla="*/ 45 h 45"/>
                  <a:gd name="T2" fmla="*/ 0 w 80"/>
                  <a:gd name="T3" fmla="*/ 33 h 45"/>
                  <a:gd name="T4" fmla="*/ 4 w 80"/>
                  <a:gd name="T5" fmla="*/ 11 h 45"/>
                  <a:gd name="T6" fmla="*/ 40 w 80"/>
                  <a:gd name="T7" fmla="*/ 12 h 45"/>
                  <a:gd name="T8" fmla="*/ 38 w 80"/>
                  <a:gd name="T9" fmla="*/ 0 h 45"/>
                  <a:gd name="T10" fmla="*/ 80 w 80"/>
                  <a:gd name="T11" fmla="*/ 16 h 45"/>
                  <a:gd name="T12" fmla="*/ 79 w 80"/>
                  <a:gd name="T13" fmla="*/ 39 h 45"/>
                  <a:gd name="T14" fmla="*/ 51 w 80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45">
                    <a:moveTo>
                      <a:pt x="51" y="45"/>
                    </a:moveTo>
                    <a:lnTo>
                      <a:pt x="0" y="33"/>
                    </a:lnTo>
                    <a:lnTo>
                      <a:pt x="4" y="11"/>
                    </a:lnTo>
                    <a:lnTo>
                      <a:pt x="40" y="12"/>
                    </a:lnTo>
                    <a:lnTo>
                      <a:pt x="38" y="0"/>
                    </a:lnTo>
                    <a:lnTo>
                      <a:pt x="80" y="16"/>
                    </a:lnTo>
                    <a:lnTo>
                      <a:pt x="79" y="39"/>
                    </a:lnTo>
                    <a:lnTo>
                      <a:pt x="51" y="45"/>
                    </a:lnTo>
                    <a:close/>
                  </a:path>
                </a:pathLst>
              </a:custGeom>
              <a:solidFill>
                <a:srgbClr val="AF7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îṩ1îďe"/>
              <p:cNvSpPr/>
              <p:nvPr/>
            </p:nvSpPr>
            <p:spPr bwMode="auto">
              <a:xfrm>
                <a:off x="6792913" y="4181475"/>
                <a:ext cx="598488" cy="433388"/>
              </a:xfrm>
              <a:custGeom>
                <a:avLst/>
                <a:gdLst>
                  <a:gd name="T0" fmla="*/ 320 w 377"/>
                  <a:gd name="T1" fmla="*/ 0 h 273"/>
                  <a:gd name="T2" fmla="*/ 235 w 377"/>
                  <a:gd name="T3" fmla="*/ 165 h 273"/>
                  <a:gd name="T4" fmla="*/ 0 w 377"/>
                  <a:gd name="T5" fmla="*/ 171 h 273"/>
                  <a:gd name="T6" fmla="*/ 0 w 377"/>
                  <a:gd name="T7" fmla="*/ 218 h 273"/>
                  <a:gd name="T8" fmla="*/ 279 w 377"/>
                  <a:gd name="T9" fmla="*/ 273 h 273"/>
                  <a:gd name="T10" fmla="*/ 377 w 377"/>
                  <a:gd name="T11" fmla="*/ 116 h 273"/>
                  <a:gd name="T12" fmla="*/ 320 w 377"/>
                  <a:gd name="T13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273">
                    <a:moveTo>
                      <a:pt x="320" y="0"/>
                    </a:moveTo>
                    <a:lnTo>
                      <a:pt x="235" y="165"/>
                    </a:lnTo>
                    <a:lnTo>
                      <a:pt x="0" y="171"/>
                    </a:lnTo>
                    <a:lnTo>
                      <a:pt x="0" y="218"/>
                    </a:lnTo>
                    <a:lnTo>
                      <a:pt x="279" y="273"/>
                    </a:lnTo>
                    <a:lnTo>
                      <a:pt x="377" y="116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isļiḑê"/>
              <p:cNvSpPr/>
              <p:nvPr/>
            </p:nvSpPr>
            <p:spPr bwMode="auto">
              <a:xfrm>
                <a:off x="4046538" y="3086100"/>
                <a:ext cx="274638" cy="557213"/>
              </a:xfrm>
              <a:custGeom>
                <a:avLst/>
                <a:gdLst>
                  <a:gd name="T0" fmla="*/ 165 w 165"/>
                  <a:gd name="T1" fmla="*/ 246 h 336"/>
                  <a:gd name="T2" fmla="*/ 143 w 165"/>
                  <a:gd name="T3" fmla="*/ 2 h 336"/>
                  <a:gd name="T4" fmla="*/ 86 w 165"/>
                  <a:gd name="T5" fmla="*/ 0 h 336"/>
                  <a:gd name="T6" fmla="*/ 47 w 165"/>
                  <a:gd name="T7" fmla="*/ 187 h 336"/>
                  <a:gd name="T8" fmla="*/ 0 w 165"/>
                  <a:gd name="T9" fmla="*/ 266 h 336"/>
                  <a:gd name="T10" fmla="*/ 72 w 165"/>
                  <a:gd name="T11" fmla="*/ 336 h 336"/>
                  <a:gd name="T12" fmla="*/ 142 w 165"/>
                  <a:gd name="T13" fmla="*/ 295 h 336"/>
                  <a:gd name="T14" fmla="*/ 165 w 165"/>
                  <a:gd name="T15" fmla="*/ 24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336">
                    <a:moveTo>
                      <a:pt x="165" y="246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72" y="336"/>
                      <a:pt x="72" y="336"/>
                      <a:pt x="72" y="336"/>
                    </a:cubicBezTo>
                    <a:cubicBezTo>
                      <a:pt x="72" y="336"/>
                      <a:pt x="134" y="298"/>
                      <a:pt x="142" y="295"/>
                    </a:cubicBezTo>
                    <a:lnTo>
                      <a:pt x="165" y="246"/>
                    </a:lnTo>
                    <a:close/>
                  </a:path>
                </a:pathLst>
              </a:custGeom>
              <a:solidFill>
                <a:srgbClr val="596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iṩļiḍè"/>
              <p:cNvSpPr/>
              <p:nvPr/>
            </p:nvSpPr>
            <p:spPr bwMode="auto">
              <a:xfrm>
                <a:off x="4149725" y="2949575"/>
                <a:ext cx="127000" cy="139700"/>
              </a:xfrm>
              <a:custGeom>
                <a:avLst/>
                <a:gdLst>
                  <a:gd name="T0" fmla="*/ 80 w 80"/>
                  <a:gd name="T1" fmla="*/ 88 h 88"/>
                  <a:gd name="T2" fmla="*/ 80 w 80"/>
                  <a:gd name="T3" fmla="*/ 21 h 88"/>
                  <a:gd name="T4" fmla="*/ 39 w 80"/>
                  <a:gd name="T5" fmla="*/ 0 h 88"/>
                  <a:gd name="T6" fmla="*/ 0 w 80"/>
                  <a:gd name="T7" fmla="*/ 24 h 88"/>
                  <a:gd name="T8" fmla="*/ 24 w 80"/>
                  <a:gd name="T9" fmla="*/ 57 h 88"/>
                  <a:gd name="T10" fmla="*/ 46 w 80"/>
                  <a:gd name="T11" fmla="*/ 86 h 88"/>
                  <a:gd name="T12" fmla="*/ 80 w 80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88"/>
                    </a:moveTo>
                    <a:lnTo>
                      <a:pt x="80" y="21"/>
                    </a:lnTo>
                    <a:lnTo>
                      <a:pt x="39" y="0"/>
                    </a:lnTo>
                    <a:lnTo>
                      <a:pt x="0" y="24"/>
                    </a:lnTo>
                    <a:lnTo>
                      <a:pt x="24" y="57"/>
                    </a:lnTo>
                    <a:lnTo>
                      <a:pt x="46" y="86"/>
                    </a:lnTo>
                    <a:lnTo>
                      <a:pt x="80" y="88"/>
                    </a:lnTo>
                    <a:close/>
                  </a:path>
                </a:pathLst>
              </a:custGeom>
              <a:solidFill>
                <a:srgbClr val="F7C1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íŝḻíḍé"/>
              <p:cNvSpPr/>
              <p:nvPr/>
            </p:nvSpPr>
            <p:spPr bwMode="auto">
              <a:xfrm>
                <a:off x="9043988" y="2497138"/>
                <a:ext cx="212725" cy="566738"/>
              </a:xfrm>
              <a:custGeom>
                <a:avLst/>
                <a:gdLst>
                  <a:gd name="T0" fmla="*/ 128 w 128"/>
                  <a:gd name="T1" fmla="*/ 235 h 342"/>
                  <a:gd name="T2" fmla="*/ 61 w 128"/>
                  <a:gd name="T3" fmla="*/ 0 h 342"/>
                  <a:gd name="T4" fmla="*/ 4 w 128"/>
                  <a:gd name="T5" fmla="*/ 9 h 342"/>
                  <a:gd name="T6" fmla="*/ 0 w 128"/>
                  <a:gd name="T7" fmla="*/ 300 h 342"/>
                  <a:gd name="T8" fmla="*/ 54 w 128"/>
                  <a:gd name="T9" fmla="*/ 342 h 342"/>
                  <a:gd name="T10" fmla="*/ 114 w 128"/>
                  <a:gd name="T11" fmla="*/ 289 h 342"/>
                  <a:gd name="T12" fmla="*/ 128 w 128"/>
                  <a:gd name="T13" fmla="*/ 235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342">
                    <a:moveTo>
                      <a:pt x="128" y="235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54" y="342"/>
                      <a:pt x="54" y="342"/>
                      <a:pt x="54" y="342"/>
                    </a:cubicBezTo>
                    <a:cubicBezTo>
                      <a:pt x="54" y="342"/>
                      <a:pt x="107" y="293"/>
                      <a:pt x="114" y="289"/>
                    </a:cubicBezTo>
                    <a:lnTo>
                      <a:pt x="128" y="235"/>
                    </a:lnTo>
                    <a:close/>
                  </a:path>
                </a:pathLst>
              </a:custGeom>
              <a:solidFill>
                <a:srgbClr val="7EA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ïṣlîḋé"/>
              <p:cNvSpPr/>
              <p:nvPr/>
            </p:nvSpPr>
            <p:spPr bwMode="auto">
              <a:xfrm>
                <a:off x="8994775" y="2374900"/>
                <a:ext cx="142875" cy="131763"/>
              </a:xfrm>
              <a:custGeom>
                <a:avLst/>
                <a:gdLst>
                  <a:gd name="T0" fmla="*/ 90 w 90"/>
                  <a:gd name="T1" fmla="*/ 78 h 83"/>
                  <a:gd name="T2" fmla="*/ 77 w 90"/>
                  <a:gd name="T3" fmla="*/ 12 h 83"/>
                  <a:gd name="T4" fmla="*/ 33 w 90"/>
                  <a:gd name="T5" fmla="*/ 0 h 83"/>
                  <a:gd name="T6" fmla="*/ 0 w 90"/>
                  <a:gd name="T7" fmla="*/ 30 h 83"/>
                  <a:gd name="T8" fmla="*/ 29 w 90"/>
                  <a:gd name="T9" fmla="*/ 57 h 83"/>
                  <a:gd name="T10" fmla="*/ 56 w 90"/>
                  <a:gd name="T11" fmla="*/ 83 h 83"/>
                  <a:gd name="T12" fmla="*/ 90 w 90"/>
                  <a:gd name="T13" fmla="*/ 7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83">
                    <a:moveTo>
                      <a:pt x="90" y="78"/>
                    </a:moveTo>
                    <a:lnTo>
                      <a:pt x="77" y="12"/>
                    </a:lnTo>
                    <a:lnTo>
                      <a:pt x="33" y="0"/>
                    </a:lnTo>
                    <a:lnTo>
                      <a:pt x="0" y="30"/>
                    </a:lnTo>
                    <a:lnTo>
                      <a:pt x="29" y="57"/>
                    </a:lnTo>
                    <a:lnTo>
                      <a:pt x="56" y="83"/>
                    </a:lnTo>
                    <a:lnTo>
                      <a:pt x="90" y="78"/>
                    </a:lnTo>
                    <a:close/>
                  </a:path>
                </a:pathLst>
              </a:custGeom>
              <a:solidFill>
                <a:srgbClr val="F7C1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80" name="右箭头 79"/>
            <p:cNvSpPr/>
            <p:nvPr/>
          </p:nvSpPr>
          <p:spPr>
            <a:xfrm rot="2022420">
              <a:off x="4122728" y="3699081"/>
              <a:ext cx="938380" cy="318912"/>
            </a:xfrm>
            <a:prstGeom prst="rightArrow">
              <a:avLst>
                <a:gd name="adj1" fmla="val 44266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039949" y="4221337"/>
              <a:ext cx="1745053" cy="387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像艺术家一样</a:t>
              </a:r>
              <a:endParaRPr lang="zh-CN" altLang="en-US" dirty="0">
                <a:solidFill>
                  <a:prstClr val="black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949" y="4640417"/>
              <a:ext cx="1682504" cy="1876927"/>
            </a:xfrm>
            <a:prstGeom prst="rect">
              <a:avLst/>
            </a:prstGeom>
          </p:spPr>
        </p:pic>
      </p:grpSp>
      <p:sp>
        <p:nvSpPr>
          <p:cNvPr id="84" name="灯片编号占位符 8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solidFill>
                  <a:prstClr val="black"/>
                </a:solidFill>
                <a:latin typeface="Microsoft YaHei UI Light" panose="020B0502040204020203" pitchFamily="34" charset="-122"/>
              </a:rPr>
              <a:t>3</a:t>
            </a:fld>
            <a:endParaRPr lang="en-US" altLang="zh-CN" dirty="0">
              <a:solidFill>
                <a:prstClr val="black"/>
              </a:solidFill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2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u="sng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4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99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实验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目的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掌握使用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定义完整网络结构的方法</a:t>
            </a:r>
            <a:endParaRPr lang="en-US" altLang="zh-CN" dirty="0" smtClean="0"/>
          </a:p>
          <a:p>
            <a:r>
              <a:rPr lang="zh-CN" altLang="en-US" dirty="0" smtClean="0"/>
              <a:t>掌握使用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进行</a:t>
            </a:r>
            <a:r>
              <a:rPr lang="zh-CN" altLang="en-US" dirty="0" smtClean="0"/>
              <a:t>神经网络</a:t>
            </a:r>
            <a:r>
              <a:rPr lang="zh-CN" altLang="en-US" dirty="0"/>
              <a:t>预测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zh-CN" altLang="en-US" dirty="0" smtClean="0"/>
              <a:t>理解模型量化的基本原理和方法，具备使用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对模型进行量化的能力</a:t>
            </a:r>
            <a:endParaRPr lang="en-US" altLang="zh-CN" dirty="0" smtClean="0"/>
          </a:p>
          <a:p>
            <a:r>
              <a:rPr lang="zh-CN" altLang="en-US" dirty="0" smtClean="0"/>
              <a:t>掌握在</a:t>
            </a:r>
            <a:r>
              <a:rPr lang="en-US" altLang="zh-CN" dirty="0" smtClean="0"/>
              <a:t>DLP</a:t>
            </a:r>
            <a:r>
              <a:rPr lang="zh-CN" altLang="en-US" dirty="0" smtClean="0"/>
              <a:t>上使用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对模型</a:t>
            </a:r>
            <a:r>
              <a:rPr lang="zh-CN" altLang="en-US" dirty="0" smtClean="0"/>
              <a:t>进行预测的</a:t>
            </a:r>
            <a:r>
              <a:rPr lang="zh-CN" altLang="en-US" dirty="0" smtClean="0"/>
              <a:t>原理和方法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96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实验要求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必做</a:t>
            </a:r>
            <a:r>
              <a:rPr lang="zh-CN" altLang="en-US" dirty="0" smtClean="0"/>
              <a:t>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：基于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的实时风格迁移预测</a:t>
            </a:r>
            <a:r>
              <a:rPr lang="en-US" altLang="zh-CN" dirty="0" smtClean="0"/>
              <a:t>  </a:t>
            </a:r>
          </a:p>
          <a:p>
            <a:r>
              <a:rPr lang="zh-CN" altLang="en-US" dirty="0"/>
              <a:t>必做</a:t>
            </a:r>
            <a:r>
              <a:rPr lang="zh-CN" altLang="en-US" dirty="0" smtClean="0"/>
              <a:t>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：以下算法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选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目标检测</a:t>
            </a:r>
            <a:r>
              <a:rPr lang="en-US" altLang="zh-CN" dirty="0" smtClean="0"/>
              <a:t>-YOLOv3</a:t>
            </a:r>
            <a:r>
              <a:rPr lang="zh-CN" altLang="en-US" dirty="0" smtClean="0"/>
              <a:t>（难度系数分</a:t>
            </a:r>
            <a:r>
              <a:rPr lang="en-US" altLang="zh-CN" dirty="0" smtClean="0"/>
              <a:t>1.1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文本</a:t>
            </a:r>
            <a:r>
              <a:rPr lang="zh-CN" altLang="en-US" dirty="0" smtClean="0"/>
              <a:t>识别</a:t>
            </a:r>
            <a:r>
              <a:rPr lang="en-US" altLang="zh-CN" dirty="0" smtClean="0"/>
              <a:t>OCR-EAST</a:t>
            </a:r>
            <a:r>
              <a:rPr lang="zh-CN" altLang="en-US" dirty="0" smtClean="0"/>
              <a:t>（</a:t>
            </a:r>
            <a:r>
              <a:rPr lang="zh-CN" altLang="en-US" dirty="0"/>
              <a:t>难度</a:t>
            </a:r>
            <a:r>
              <a:rPr lang="zh-CN" altLang="en-US" dirty="0" smtClean="0"/>
              <a:t>系数分</a:t>
            </a:r>
            <a:r>
              <a:rPr lang="en-US" altLang="zh-CN" dirty="0" smtClean="0"/>
              <a:t>1.0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自然语言处理</a:t>
            </a:r>
            <a:r>
              <a:rPr lang="en-US" altLang="zh-CN" dirty="0" smtClean="0"/>
              <a:t>-BERT</a:t>
            </a:r>
            <a:r>
              <a:rPr lang="zh-CN" altLang="en-US" dirty="0" smtClean="0"/>
              <a:t>（难度系数分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21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7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46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实时图像风格迁移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8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3312" y="1604756"/>
            <a:ext cx="8537462" cy="2864737"/>
            <a:chOff x="434938" y="1417943"/>
            <a:chExt cx="8537462" cy="2864737"/>
          </a:xfrm>
        </p:grpSpPr>
        <p:sp>
          <p:nvSpPr>
            <p:cNvPr id="36" name="文本框 35"/>
            <p:cNvSpPr txBox="1"/>
            <p:nvPr/>
          </p:nvSpPr>
          <p:spPr>
            <a:xfrm>
              <a:off x="2488436" y="174244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内容图像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488436" y="37410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风格图像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4938" y="21095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输入图像</a:t>
              </a:r>
            </a:p>
          </p:txBody>
        </p:sp>
        <p:sp>
          <p:nvSpPr>
            <p:cNvPr id="41" name="ï$ḻíḓé"/>
            <p:cNvSpPr/>
            <p:nvPr/>
          </p:nvSpPr>
          <p:spPr>
            <a:xfrm>
              <a:off x="5110231" y="1417943"/>
              <a:ext cx="574937" cy="2864737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vert="eaVert"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特征提取网络（预训练）</a:t>
              </a:r>
            </a:p>
          </p:txBody>
        </p:sp>
        <p:sp>
          <p:nvSpPr>
            <p:cNvPr id="43" name="ïṣḷïḍè"/>
            <p:cNvSpPr/>
            <p:nvPr/>
          </p:nvSpPr>
          <p:spPr>
            <a:xfrm>
              <a:off x="4925425" y="1746129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ïṣḷïḍè"/>
            <p:cNvSpPr/>
            <p:nvPr/>
          </p:nvSpPr>
          <p:spPr>
            <a:xfrm>
              <a:off x="4928286" y="2762963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ïṣḷïḍè"/>
            <p:cNvSpPr/>
            <p:nvPr/>
          </p:nvSpPr>
          <p:spPr>
            <a:xfrm>
              <a:off x="4925425" y="3744831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ïṣḷïḍè"/>
            <p:cNvSpPr/>
            <p:nvPr/>
          </p:nvSpPr>
          <p:spPr>
            <a:xfrm>
              <a:off x="5745138" y="1753237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ïṣḷïḍè"/>
            <p:cNvSpPr/>
            <p:nvPr/>
          </p:nvSpPr>
          <p:spPr>
            <a:xfrm>
              <a:off x="5752742" y="2605490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ïṣḷïḍè"/>
            <p:cNvSpPr/>
            <p:nvPr/>
          </p:nvSpPr>
          <p:spPr>
            <a:xfrm>
              <a:off x="5751452" y="3744831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ï$ḻíḓé"/>
            <p:cNvSpPr/>
            <p:nvPr/>
          </p:nvSpPr>
          <p:spPr>
            <a:xfrm>
              <a:off x="5919747" y="1563726"/>
              <a:ext cx="1494453" cy="48649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内容特征表示</a:t>
              </a:r>
            </a:p>
          </p:txBody>
        </p:sp>
        <p:sp>
          <p:nvSpPr>
            <p:cNvPr id="50" name="ï$ḻíḓé"/>
            <p:cNvSpPr/>
            <p:nvPr/>
          </p:nvSpPr>
          <p:spPr>
            <a:xfrm>
              <a:off x="5932155" y="3660499"/>
              <a:ext cx="1482045" cy="484062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风格特征表示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7750322" y="2563575"/>
              <a:ext cx="1222078" cy="58213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损失函数</a:t>
              </a:r>
            </a:p>
          </p:txBody>
        </p:sp>
        <p:sp>
          <p:nvSpPr>
            <p:cNvPr id="52" name="ïṣḷïḍè"/>
            <p:cNvSpPr/>
            <p:nvPr/>
          </p:nvSpPr>
          <p:spPr>
            <a:xfrm>
              <a:off x="7542976" y="2685057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3" name="ïṣḷïḍè"/>
            <p:cNvSpPr/>
            <p:nvPr/>
          </p:nvSpPr>
          <p:spPr>
            <a:xfrm flipH="1">
              <a:off x="1592449" y="2889211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ïṣḷïḍè"/>
            <p:cNvSpPr/>
            <p:nvPr/>
          </p:nvSpPr>
          <p:spPr>
            <a:xfrm flipH="1">
              <a:off x="3181202" y="2891551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" name="ïṣḷïḍè"/>
            <p:cNvSpPr/>
            <p:nvPr/>
          </p:nvSpPr>
          <p:spPr>
            <a:xfrm flipH="1">
              <a:off x="7538891" y="2862242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右箭头 55"/>
            <p:cNvSpPr/>
            <p:nvPr/>
          </p:nvSpPr>
          <p:spPr>
            <a:xfrm rot="2370720">
              <a:off x="7452841" y="2055429"/>
              <a:ext cx="899717" cy="152784"/>
            </a:xfrm>
            <a:prstGeom prst="rightArrow">
              <a:avLst/>
            </a:prstGeom>
            <a:solidFill>
              <a:srgbClr val="BC3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7" name="右箭头 56"/>
            <p:cNvSpPr/>
            <p:nvPr/>
          </p:nvSpPr>
          <p:spPr>
            <a:xfrm rot="19210523" flipV="1">
              <a:off x="7468988" y="3462030"/>
              <a:ext cx="899717" cy="152784"/>
            </a:xfrm>
            <a:prstGeom prst="rightArrow">
              <a:avLst/>
            </a:prstGeom>
            <a:solidFill>
              <a:srgbClr val="BC3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0" name="ï$ḻíḓé"/>
            <p:cNvSpPr/>
            <p:nvPr/>
          </p:nvSpPr>
          <p:spPr>
            <a:xfrm>
              <a:off x="1778890" y="2497860"/>
              <a:ext cx="1332021" cy="795519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图像转换网络</a:t>
              </a:r>
              <a:endParaRPr lang="en-US" altLang="zh-CN" sz="1400" b="1" dirty="0">
                <a:solidFill>
                  <a:schemeClr val="bg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（待训练）</a:t>
              </a:r>
            </a:p>
          </p:txBody>
        </p:sp>
        <p:sp>
          <p:nvSpPr>
            <p:cNvPr id="61" name="ïṣḷïḍè"/>
            <p:cNvSpPr/>
            <p:nvPr/>
          </p:nvSpPr>
          <p:spPr>
            <a:xfrm>
              <a:off x="1595197" y="2704222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5" name="ïṣḷïḍè"/>
            <p:cNvSpPr/>
            <p:nvPr/>
          </p:nvSpPr>
          <p:spPr>
            <a:xfrm>
              <a:off x="3189859" y="2704222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6" name="ï$ḻíḓé"/>
            <p:cNvSpPr/>
            <p:nvPr/>
          </p:nvSpPr>
          <p:spPr>
            <a:xfrm>
              <a:off x="5919747" y="2918338"/>
              <a:ext cx="1499085" cy="484062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风格特征表示</a:t>
              </a:r>
            </a:p>
          </p:txBody>
        </p:sp>
        <p:sp>
          <p:nvSpPr>
            <p:cNvPr id="67" name="ï$ḻíḓé"/>
            <p:cNvSpPr/>
            <p:nvPr/>
          </p:nvSpPr>
          <p:spPr>
            <a:xfrm>
              <a:off x="5933522" y="2414890"/>
              <a:ext cx="1480678" cy="48649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</a:rPr>
                <a:t>内容特征表示</a:t>
              </a:r>
            </a:p>
          </p:txBody>
        </p:sp>
        <p:sp>
          <p:nvSpPr>
            <p:cNvPr id="68" name="ïṣḷïḍè"/>
            <p:cNvSpPr/>
            <p:nvPr/>
          </p:nvSpPr>
          <p:spPr>
            <a:xfrm>
              <a:off x="5751452" y="3037975"/>
              <a:ext cx="123663" cy="177185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 sz="300">
                <a:latin typeface="Microsoft YaHei UI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" name="等号 3"/>
          <p:cNvSpPr/>
          <p:nvPr/>
        </p:nvSpPr>
        <p:spPr>
          <a:xfrm rot="20679458">
            <a:off x="1853096" y="2193138"/>
            <a:ext cx="538771" cy="192239"/>
          </a:xfrm>
          <a:prstGeom prst="mathEqual">
            <a:avLst>
              <a:gd name="adj1" fmla="val 23520"/>
              <a:gd name="adj2" fmla="val 2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内容占位符 3"/>
          <p:cNvSpPr txBox="1">
            <a:spLocks/>
          </p:cNvSpPr>
          <p:nvPr/>
        </p:nvSpPr>
        <p:spPr>
          <a:xfrm>
            <a:off x="329908" y="1326131"/>
            <a:ext cx="1965868" cy="6105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1pPr>
            <a:lvl2pPr marL="548640" indent="-27432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2pPr>
            <a:lvl3pPr marL="822960" indent="-22860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3pPr>
            <a:lvl4pPr marL="1097280" indent="-228600" algn="l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4pPr>
            <a:lvl5pPr marL="1371600" indent="-228600" algn="l" rtl="0" eaLnBrk="1" latinLnBrk="0" hangingPunct="1">
              <a:lnSpc>
                <a:spcPct val="15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dirty="0">
                <a:latin typeface="Microsoft YaHei UI Light" panose="020B0502040204020203" pitchFamily="34" charset="-122"/>
                <a:cs typeface="+mn-ea"/>
                <a:sym typeface="+mn-lt"/>
              </a:rPr>
              <a:t>训练过程</a:t>
            </a:r>
            <a:endParaRPr lang="en-US" altLang="zh-CN" sz="2400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2" name="内容占位符 3"/>
          <p:cNvSpPr txBox="1">
            <a:spLocks/>
          </p:cNvSpPr>
          <p:nvPr/>
        </p:nvSpPr>
        <p:spPr>
          <a:xfrm>
            <a:off x="329907" y="4572288"/>
            <a:ext cx="2609937" cy="6105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1pPr>
            <a:lvl2pPr marL="548640" indent="-27432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2pPr>
            <a:lvl3pPr marL="822960" indent="-22860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3pPr>
            <a:lvl4pPr marL="1097280" indent="-228600" algn="l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4pPr>
            <a:lvl5pPr marL="1371600" indent="-228600" algn="l" rtl="0" eaLnBrk="1" latinLnBrk="0" hangingPunct="1">
              <a:lnSpc>
                <a:spcPct val="15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dirty="0">
                <a:latin typeface="Microsoft YaHei UI Light" panose="020B0502040204020203" pitchFamily="34" charset="-122"/>
                <a:cs typeface="+mn-ea"/>
                <a:sym typeface="+mn-lt"/>
              </a:rPr>
              <a:t>实时转换过程</a:t>
            </a:r>
            <a:endParaRPr lang="en-US" altLang="zh-CN" sz="2400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593949" y="56425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Microsoft YaHei UI Light" panose="020B0502040204020203" pitchFamily="34" charset="-122"/>
                <a:ea typeface="微软雅黑 Light" panose="020B0502040204020203" pitchFamily="34" charset="-122"/>
              </a:rPr>
              <a:t>输入图像</a:t>
            </a:r>
          </a:p>
        </p:txBody>
      </p:sp>
      <p:sp>
        <p:nvSpPr>
          <p:cNvPr id="75" name="ï$ḻíḓé"/>
          <p:cNvSpPr/>
          <p:nvPr/>
        </p:nvSpPr>
        <p:spPr>
          <a:xfrm>
            <a:off x="4258283" y="5379605"/>
            <a:ext cx="1332021" cy="795519"/>
          </a:xfrm>
          <a:prstGeom prst="roundRect">
            <a:avLst/>
          </a:prstGeom>
          <a:solidFill>
            <a:srgbClr val="BC364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a16="http://schemas.microsoft.com/office/drawing/2014/main" xmlns:p14="http://schemas.microsoft.com/office/powerpoint/2010/main" xmlns:ma14="http://schemas.microsoft.com/office/mac/drawingml/2011/main" xmlns:lc="http://schemas.openxmlformats.org/drawingml/2006/lockedCanvas" xmlns="" val="1"/>
            </a:ext>
          </a:extLst>
        </p:spPr>
        <p:txBody>
          <a:bodyPr wrap="square" lIns="91440" tIns="45720" rIns="91440" bIns="45720" numCol="1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</a:rPr>
              <a:t>图像转换网络</a:t>
            </a:r>
            <a:endParaRPr lang="en-US" altLang="zh-CN" sz="1400" b="1" dirty="0">
              <a:solidFill>
                <a:schemeClr val="bg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</a:rPr>
              <a:t>（训练完成）</a:t>
            </a:r>
          </a:p>
        </p:txBody>
      </p:sp>
      <p:sp>
        <p:nvSpPr>
          <p:cNvPr id="76" name="ïṣḷïḍè"/>
          <p:cNvSpPr/>
          <p:nvPr/>
        </p:nvSpPr>
        <p:spPr>
          <a:xfrm>
            <a:off x="4074590" y="5585967"/>
            <a:ext cx="123663" cy="177185"/>
          </a:xfrm>
          <a:prstGeom prst="rightArrow">
            <a:avLst>
              <a:gd name="adj1" fmla="val 32000"/>
              <a:gd name="adj2" fmla="val 275000"/>
            </a:avLst>
          </a:prstGeom>
          <a:solidFill>
            <a:srgbClr val="BC364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</a:defRPr>
            </a:pPr>
            <a:endParaRPr sz="300">
              <a:latin typeface="Microsoft YaHei UI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ïṣḷïḍè"/>
          <p:cNvSpPr/>
          <p:nvPr/>
        </p:nvSpPr>
        <p:spPr>
          <a:xfrm>
            <a:off x="5669252" y="5585967"/>
            <a:ext cx="123663" cy="177185"/>
          </a:xfrm>
          <a:prstGeom prst="rightArrow">
            <a:avLst>
              <a:gd name="adj1" fmla="val 32000"/>
              <a:gd name="adj2" fmla="val 275000"/>
            </a:avLst>
          </a:prstGeom>
          <a:solidFill>
            <a:srgbClr val="BC364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</a:defRPr>
            </a:pPr>
            <a:endParaRPr sz="300">
              <a:latin typeface="Microsoft YaHei UI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4" name="图片 63" descr="图片包含 星星, 碗, 水, 夜空&#10;&#10;描述已自动生成">
            <a:extLst>
              <a:ext uri="{FF2B5EF4-FFF2-40B4-BE49-F238E27FC236}">
                <a16:creationId xmlns:a16="http://schemas.microsoft.com/office/drawing/2014/main" xmlns="" id="{492990D4-1E4B-4840-A5A8-E932AA95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" y="2606590"/>
            <a:ext cx="1512000" cy="917115"/>
          </a:xfrm>
          <a:prstGeom prst="rect">
            <a:avLst/>
          </a:prstGeom>
        </p:spPr>
      </p:pic>
      <p:pic>
        <p:nvPicPr>
          <p:cNvPr id="69" name="图片 68" descr="图片包含 动物, 水, 草, 黄色&#10;&#10;描述已自动生成">
            <a:extLst>
              <a:ext uri="{FF2B5EF4-FFF2-40B4-BE49-F238E27FC236}">
                <a16:creationId xmlns:a16="http://schemas.microsoft.com/office/drawing/2014/main" xmlns="" id="{44E178CF-9E24-6647-A88E-A17BDE4F61E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79" y="3684638"/>
            <a:ext cx="1512000" cy="917999"/>
          </a:xfrm>
          <a:prstGeom prst="rect">
            <a:avLst/>
          </a:prstGeom>
        </p:spPr>
      </p:pic>
      <p:pic>
        <p:nvPicPr>
          <p:cNvPr id="70" name="图片 69" descr="图片包含 星星, 碗, 水, 夜空&#10;&#10;描述已自动生成">
            <a:extLst>
              <a:ext uri="{FF2B5EF4-FFF2-40B4-BE49-F238E27FC236}">
                <a16:creationId xmlns:a16="http://schemas.microsoft.com/office/drawing/2014/main" xmlns="" id="{32258F09-B4F9-5445-87DD-32A52AAC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68" y="1497678"/>
            <a:ext cx="1512000" cy="917115"/>
          </a:xfrm>
          <a:prstGeom prst="rect">
            <a:avLst/>
          </a:prstGeom>
        </p:spPr>
      </p:pic>
      <p:pic>
        <p:nvPicPr>
          <p:cNvPr id="73" name="图片 72" descr="图片包含 水, 桌子, 站, 鸟&#10;&#10;描述已自动生成">
            <a:extLst>
              <a:ext uri="{FF2B5EF4-FFF2-40B4-BE49-F238E27FC236}">
                <a16:creationId xmlns:a16="http://schemas.microsoft.com/office/drawing/2014/main" xmlns="" id="{8576CE6F-9E86-4F4C-A02E-E4C4D818D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26" y="2577623"/>
            <a:ext cx="1512000" cy="915469"/>
          </a:xfrm>
          <a:prstGeom prst="rect">
            <a:avLst/>
          </a:prstGeom>
        </p:spPr>
      </p:pic>
      <p:pic>
        <p:nvPicPr>
          <p:cNvPr id="78" name="图片 77" descr="图片包含 水, 桌子, 站, 鸟&#10;&#10;描述已自动生成">
            <a:extLst>
              <a:ext uri="{FF2B5EF4-FFF2-40B4-BE49-F238E27FC236}">
                <a16:creationId xmlns:a16="http://schemas.microsoft.com/office/drawing/2014/main" xmlns="" id="{5DE6E9B6-783E-CD49-9ECB-F993CC98C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43" y="5223131"/>
            <a:ext cx="1512000" cy="915469"/>
          </a:xfrm>
          <a:prstGeom prst="rect">
            <a:avLst/>
          </a:prstGeom>
        </p:spPr>
      </p:pic>
      <p:pic>
        <p:nvPicPr>
          <p:cNvPr id="79" name="图片 78" descr="图片包含 星星, 碗, 水, 夜空&#10;&#10;描述已自动生成">
            <a:extLst>
              <a:ext uri="{FF2B5EF4-FFF2-40B4-BE49-F238E27FC236}">
                <a16:creationId xmlns:a16="http://schemas.microsoft.com/office/drawing/2014/main" xmlns="" id="{C59DF75E-78CA-2844-891F-564101554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67" y="5223131"/>
            <a:ext cx="1512000" cy="9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4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  <a:sym typeface="+mn-lt"/>
              </a:rPr>
              <a:t>实时图像风格迁移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9" name="内容占位符 2"/>
          <p:cNvSpPr>
            <a:spLocks noGrp="1"/>
          </p:cNvSpPr>
          <p:nvPr>
            <p:ph sz="quarter" idx="1"/>
          </p:nvPr>
        </p:nvSpPr>
        <p:spPr>
          <a:xfrm>
            <a:off x="244620" y="1008496"/>
            <a:ext cx="8644830" cy="11022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Microsoft YaHei UI Light" panose="020B0502040204020203" pitchFamily="34" charset="-122"/>
                <a:cs typeface="+mn-ea"/>
                <a:sym typeface="+mn-lt"/>
              </a:rPr>
              <a:t>Johnson J, </a:t>
            </a:r>
            <a:r>
              <a:rPr lang="en-US" altLang="zh-CN" sz="1800" dirty="0" err="1">
                <a:latin typeface="Microsoft YaHei UI Light" panose="020B0502040204020203" pitchFamily="34" charset="-122"/>
                <a:cs typeface="+mn-ea"/>
                <a:sym typeface="+mn-lt"/>
              </a:rPr>
              <a:t>Alahi</a:t>
            </a:r>
            <a:r>
              <a:rPr lang="en-US" altLang="zh-CN" sz="1800" dirty="0">
                <a:latin typeface="Microsoft YaHei UI Light" panose="020B0502040204020203" pitchFamily="34" charset="-122"/>
                <a:cs typeface="+mn-ea"/>
                <a:sym typeface="+mn-lt"/>
              </a:rPr>
              <a:t> A, </a:t>
            </a:r>
            <a:r>
              <a:rPr lang="en-US" altLang="zh-CN" sz="1800" dirty="0" err="1">
                <a:latin typeface="Microsoft YaHei UI Light" panose="020B0502040204020203" pitchFamily="34" charset="-122"/>
                <a:cs typeface="+mn-ea"/>
                <a:sym typeface="+mn-lt"/>
              </a:rPr>
              <a:t>Feifei</a:t>
            </a:r>
            <a:r>
              <a:rPr lang="en-US" altLang="zh-CN" sz="1800" dirty="0">
                <a:latin typeface="Microsoft YaHei UI Light" panose="020B0502040204020203" pitchFamily="34" charset="-122"/>
                <a:cs typeface="+mn-ea"/>
                <a:sym typeface="+mn-lt"/>
              </a:rPr>
              <a:t> L, et al. Perceptual Losses for Real-Time Style Transfer and Super-Resolution[J]. 2016.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Microsoft YaHei UI Light" panose="020B0502040204020203" pitchFamily="34" charset="-122"/>
                <a:cs typeface="+mn-ea"/>
                <a:sym typeface="+mn-lt"/>
              </a:rPr>
              <a:t>项目实现：</a:t>
            </a:r>
            <a:r>
              <a:rPr lang="zh-CN" altLang="en-US" sz="1800" dirty="0">
                <a:hlinkClick r:id="rId3"/>
              </a:rPr>
              <a:t>https://github.com/jcjohnson/fast-neural-style</a:t>
            </a:r>
            <a:r>
              <a:rPr lang="zh-CN" altLang="en-US" sz="1800" dirty="0"/>
              <a:t> </a:t>
            </a: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pPr/>
              <a:t>9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94" y="2257699"/>
            <a:ext cx="7207281" cy="2693415"/>
          </a:xfrm>
          <a:prstGeom prst="rect">
            <a:avLst/>
          </a:prstGeom>
        </p:spPr>
      </p:pic>
      <p:sp>
        <p:nvSpPr>
          <p:cNvPr id="62" name="内容占位符 2"/>
          <p:cNvSpPr txBox="1">
            <a:spLocks/>
          </p:cNvSpPr>
          <p:nvPr/>
        </p:nvSpPr>
        <p:spPr>
          <a:xfrm>
            <a:off x="251520" y="4993074"/>
            <a:ext cx="8644830" cy="1418301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1pPr>
            <a:lvl2pPr marL="548640" indent="-27432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2pPr>
            <a:lvl3pPr marL="822960" indent="-22860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3pPr>
            <a:lvl4pPr marL="1097280" indent="-228600" algn="l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4pPr>
            <a:lvl5pPr marL="1371600" indent="-228600" algn="l" rtl="0" eaLnBrk="1" latinLnBrk="0" hangingPunct="1">
              <a:lnSpc>
                <a:spcPct val="15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Microsoft YaHei UI Light" panose="020B0502040204020203" pitchFamily="34" charset="-122"/>
                <a:cs typeface="+mn-ea"/>
                <a:sym typeface="+mn-lt"/>
              </a:rPr>
              <a:t>Image Transform Net</a:t>
            </a:r>
          </a:p>
          <a:p>
            <a:pPr lvl="1">
              <a:lnSpc>
                <a:spcPct val="120000"/>
              </a:lnSpc>
            </a:pPr>
            <a:r>
              <a:rPr lang="zh-CN" altLang="en-US" sz="1500" dirty="0">
                <a:latin typeface="Microsoft YaHei UI Light" panose="020B0502040204020203" pitchFamily="34" charset="-122"/>
                <a:cs typeface="+mn-ea"/>
                <a:sym typeface="+mn-lt"/>
              </a:rPr>
              <a:t>深度卷积网络，参考</a:t>
            </a:r>
            <a:r>
              <a:rPr lang="en-US" altLang="zh-CN" sz="1500" dirty="0">
                <a:latin typeface="Microsoft YaHei UI Light" panose="020B0502040204020203" pitchFamily="34" charset="-122"/>
                <a:cs typeface="+mn-ea"/>
                <a:sym typeface="+mn-lt"/>
              </a:rPr>
              <a:t>DCGAN</a:t>
            </a:r>
            <a:r>
              <a:rPr lang="zh-CN" altLang="en-US" sz="1500" dirty="0">
                <a:latin typeface="Microsoft YaHei UI Light" panose="020B0502040204020203" pitchFamily="34" charset="-122"/>
                <a:cs typeface="+mn-ea"/>
                <a:sym typeface="+mn-lt"/>
              </a:rPr>
              <a:t>的设计思想：用步幅卷积替代</a:t>
            </a:r>
            <a:r>
              <a:rPr lang="en-US" altLang="zh-CN" sz="1500" dirty="0">
                <a:latin typeface="Microsoft YaHei UI Light" panose="020B0502040204020203" pitchFamily="34" charset="-122"/>
                <a:cs typeface="+mn-ea"/>
                <a:sym typeface="+mn-lt"/>
              </a:rPr>
              <a:t>pooling</a:t>
            </a:r>
            <a:r>
              <a:rPr lang="zh-CN" altLang="en-US" sz="1500" dirty="0">
                <a:latin typeface="Microsoft YaHei UI Light" panose="020B0502040204020203" pitchFamily="34" charset="-122"/>
                <a:cs typeface="+mn-ea"/>
                <a:sym typeface="+mn-lt"/>
              </a:rPr>
              <a:t>、每个卷积层后接</a:t>
            </a:r>
            <a:r>
              <a:rPr lang="en-US" altLang="zh-CN" sz="1500" dirty="0" err="1">
                <a:latin typeface="Microsoft YaHei UI Light" panose="020B0502040204020203" pitchFamily="34" charset="-122"/>
                <a:cs typeface="+mn-ea"/>
                <a:sym typeface="+mn-lt"/>
              </a:rPr>
              <a:t>BatchNorm</a:t>
            </a:r>
            <a:r>
              <a:rPr lang="zh-CN" altLang="en-US" sz="1500" dirty="0">
                <a:latin typeface="Microsoft YaHei UI Light" panose="020B0502040204020203" pitchFamily="34" charset="-122"/>
                <a:cs typeface="+mn-ea"/>
                <a:sym typeface="+mn-lt"/>
              </a:rPr>
              <a:t>和</a:t>
            </a:r>
            <a:r>
              <a:rPr lang="en-US" altLang="zh-CN" sz="1500" dirty="0" err="1">
                <a:latin typeface="Microsoft YaHei UI Light" panose="020B0502040204020203" pitchFamily="34" charset="-122"/>
                <a:cs typeface="+mn-ea"/>
                <a:sym typeface="+mn-lt"/>
              </a:rPr>
              <a:t>Relu</a:t>
            </a:r>
            <a:r>
              <a:rPr lang="zh-CN" altLang="en-US" sz="1500" dirty="0">
                <a:latin typeface="Microsoft YaHei UI Light" panose="020B0502040204020203" pitchFamily="34" charset="-122"/>
                <a:cs typeface="+mn-ea"/>
                <a:sym typeface="+mn-lt"/>
              </a:rPr>
              <a:t>；</a:t>
            </a:r>
            <a:endParaRPr lang="en-US" altLang="zh-CN" sz="1500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lvl="1">
              <a:lnSpc>
                <a:spcPct val="120000"/>
              </a:lnSpc>
            </a:pPr>
            <a:r>
              <a:rPr lang="zh-CN" altLang="en-US" sz="1500" dirty="0">
                <a:latin typeface="Microsoft YaHei UI Light" panose="020B0502040204020203" pitchFamily="34" charset="-122"/>
                <a:cs typeface="+mn-ea"/>
                <a:sym typeface="+mn-lt"/>
              </a:rPr>
              <a:t>增加残差结构，使网络更易训练；</a:t>
            </a:r>
            <a:endParaRPr lang="en-US" altLang="zh-CN" sz="1500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95987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2a0234c-3beb-46f2-bd39-7e0bbc0a0fb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042c4d6-065c-43ea-a1d1-115b3632b96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模板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noFill/>
        <a:ln w="15875" cap="flat" cmpd="sng">
          <a:solidFill>
            <a:srgbClr val="FF0000"/>
          </a:solidFill>
          <a:prstDash val="dashDot"/>
          <a:round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11813</TotalTime>
  <Words>1623</Words>
  <Application>Microsoft Office PowerPoint</Application>
  <PresentationFormat>全屏显示(4:3)</PresentationFormat>
  <Paragraphs>150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Microsoft YaHei UI Light</vt:lpstr>
      <vt:lpstr>等线</vt:lpstr>
      <vt:lpstr>华文新魏</vt:lpstr>
      <vt:lpstr>微软雅黑</vt:lpstr>
      <vt:lpstr>微软雅黑 Light</vt:lpstr>
      <vt:lpstr>Gill Sans MT</vt:lpstr>
      <vt:lpstr>Times New Roman</vt:lpstr>
      <vt:lpstr>Wingdings</vt:lpstr>
      <vt:lpstr>Wingdings 3</vt:lpstr>
      <vt:lpstr>ppt模板</vt:lpstr>
      <vt:lpstr>智能计算系统 实验二 基于TF风格迁移算法的实现</vt:lpstr>
      <vt:lpstr>Driving Example</vt:lpstr>
      <vt:lpstr>Driving Example</vt:lpstr>
      <vt:lpstr>提纲</vt:lpstr>
      <vt:lpstr>实验目的</vt:lpstr>
      <vt:lpstr>实验要求</vt:lpstr>
      <vt:lpstr>提纲</vt:lpstr>
      <vt:lpstr>实时图像风格迁移</vt:lpstr>
      <vt:lpstr>实时图像风格迁移</vt:lpstr>
      <vt:lpstr>实时图像风格迁移</vt:lpstr>
      <vt:lpstr>模型量化</vt:lpstr>
      <vt:lpstr>深度学习推理</vt:lpstr>
      <vt:lpstr>提纲</vt:lpstr>
      <vt:lpstr>1、模型量化</vt:lpstr>
      <vt:lpstr>2、在线推理</vt:lpstr>
      <vt:lpstr>3、离线推理</vt:lpstr>
      <vt:lpstr>提纲</vt:lpstr>
      <vt:lpstr>PowerPoint 演示文稿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 人工智能处理器架构基础</dc:title>
  <dc:creator>Zidong</dc:creator>
  <cp:lastModifiedBy>liwei1</cp:lastModifiedBy>
  <cp:revision>514</cp:revision>
  <dcterms:created xsi:type="dcterms:W3CDTF">2020-02-19T13:00:53Z</dcterms:created>
  <dcterms:modified xsi:type="dcterms:W3CDTF">2020-04-29T10:28:19Z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